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2"/>
    <p:sldMasterId id="2147483699" r:id="rId3"/>
    <p:sldMasterId id="2147483713" r:id="rId4"/>
    <p:sldMasterId id="2147483725" r:id="rId5"/>
  </p:sldMasterIdLst>
  <p:notesMasterIdLst>
    <p:notesMasterId r:id="rId50"/>
  </p:notesMasterIdLst>
  <p:sldIdLst>
    <p:sldId id="256" r:id="rId6"/>
    <p:sldId id="282" r:id="rId7"/>
    <p:sldId id="281" r:id="rId8"/>
    <p:sldId id="292" r:id="rId9"/>
    <p:sldId id="293" r:id="rId10"/>
    <p:sldId id="294" r:id="rId11"/>
    <p:sldId id="295" r:id="rId12"/>
    <p:sldId id="296" r:id="rId13"/>
    <p:sldId id="270" r:id="rId14"/>
    <p:sldId id="299" r:id="rId15"/>
    <p:sldId id="300" r:id="rId16"/>
    <p:sldId id="301" r:id="rId17"/>
    <p:sldId id="298" r:id="rId18"/>
    <p:sldId id="312" r:id="rId19"/>
    <p:sldId id="313" r:id="rId20"/>
    <p:sldId id="302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310" r:id="rId29"/>
    <p:sldId id="311" r:id="rId30"/>
    <p:sldId id="314" r:id="rId31"/>
    <p:sldId id="316" r:id="rId32"/>
    <p:sldId id="317" r:id="rId33"/>
    <p:sldId id="318" r:id="rId34"/>
    <p:sldId id="319" r:id="rId35"/>
    <p:sldId id="320" r:id="rId36"/>
    <p:sldId id="321" r:id="rId37"/>
    <p:sldId id="322" r:id="rId38"/>
    <p:sldId id="323" r:id="rId39"/>
    <p:sldId id="324" r:id="rId40"/>
    <p:sldId id="325" r:id="rId41"/>
    <p:sldId id="326" r:id="rId42"/>
    <p:sldId id="327" r:id="rId43"/>
    <p:sldId id="328" r:id="rId44"/>
    <p:sldId id="329" r:id="rId45"/>
    <p:sldId id="330" r:id="rId46"/>
    <p:sldId id="331" r:id="rId47"/>
    <p:sldId id="274" r:id="rId48"/>
    <p:sldId id="272" r:id="rId4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20th Century Font" pitchFamily="2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20th Century Font" pitchFamily="2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20th Century Font" pitchFamily="2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20th Century Font" pitchFamily="2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20th Century Font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20th Century Font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20th Century Font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20th Century Font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20th Century Font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99CC"/>
    <a:srgbClr val="FFFFFF"/>
    <a:srgbClr val="0066FF"/>
    <a:srgbClr val="008000"/>
    <a:srgbClr val="5E5E00"/>
    <a:srgbClr val="003366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64" autoAdjust="0"/>
    <p:restoredTop sz="86395" autoAdjust="0"/>
  </p:normalViewPr>
  <p:slideViewPr>
    <p:cSldViewPr>
      <p:cViewPr varScale="1">
        <p:scale>
          <a:sx n="108" d="100"/>
          <a:sy n="108" d="100"/>
        </p:scale>
        <p:origin x="67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50" Type="http://schemas.openxmlformats.org/officeDocument/2006/relationships/notesMaster" Target="notesMasters/notesMaster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A7CFEF-7E94-4931-8222-3A30EEC03A67}" type="doc">
      <dgm:prSet loTypeId="urn:microsoft.com/office/officeart/2005/8/layout/target1" loCatId="relationship" qsTypeId="urn:microsoft.com/office/officeart/2005/8/quickstyle/simple1" qsCatId="simple" csTypeId="urn:microsoft.com/office/officeart/2005/8/colors/colorful3" csCatId="colorful" phldr="1"/>
      <dgm:spPr/>
    </dgm:pt>
    <dgm:pt modelId="{DFD2B277-A169-4233-B39D-08B3FDCDAC79}">
      <dgm:prSet phldrT="[Text]"/>
      <dgm:spPr/>
      <dgm:t>
        <a:bodyPr/>
        <a:lstStyle/>
        <a:p>
          <a:r>
            <a:rPr lang="en-US" dirty="0" smtClean="0"/>
            <a:t>Replicate the human</a:t>
          </a:r>
          <a:endParaRPr lang="en-US" dirty="0"/>
        </a:p>
      </dgm:t>
    </dgm:pt>
    <dgm:pt modelId="{E5823375-A615-45E6-9577-FC63DFD8A475}" type="parTrans" cxnId="{FC342349-FD68-4D26-9491-00D2446E79E4}">
      <dgm:prSet/>
      <dgm:spPr/>
      <dgm:t>
        <a:bodyPr/>
        <a:lstStyle/>
        <a:p>
          <a:endParaRPr lang="en-US"/>
        </a:p>
      </dgm:t>
    </dgm:pt>
    <dgm:pt modelId="{93397C93-FECE-4E42-B2E7-2C5D5CA8BA16}" type="sibTrans" cxnId="{FC342349-FD68-4D26-9491-00D2446E79E4}">
      <dgm:prSet/>
      <dgm:spPr/>
      <dgm:t>
        <a:bodyPr/>
        <a:lstStyle/>
        <a:p>
          <a:endParaRPr lang="en-US"/>
        </a:p>
      </dgm:t>
    </dgm:pt>
    <dgm:pt modelId="{4BB91FAC-9659-4B30-B05E-64E3151ECA40}">
      <dgm:prSet phldrT="[Text]"/>
      <dgm:spPr/>
      <dgm:t>
        <a:bodyPr/>
        <a:lstStyle/>
        <a:p>
          <a:r>
            <a:rPr lang="en-US" dirty="0" smtClean="0"/>
            <a:t>Leverage existing data</a:t>
          </a:r>
          <a:endParaRPr lang="en-US" dirty="0"/>
        </a:p>
      </dgm:t>
    </dgm:pt>
    <dgm:pt modelId="{7138B884-BEE8-427B-8E65-D559EB50EEC7}" type="parTrans" cxnId="{B1F5A85A-FA15-46B0-8BFC-CE642CB9AC45}">
      <dgm:prSet/>
      <dgm:spPr/>
      <dgm:t>
        <a:bodyPr/>
        <a:lstStyle/>
        <a:p>
          <a:endParaRPr lang="en-US"/>
        </a:p>
      </dgm:t>
    </dgm:pt>
    <dgm:pt modelId="{DF8AD2B6-0057-4B68-8B60-008612A1E168}" type="sibTrans" cxnId="{B1F5A85A-FA15-46B0-8BFC-CE642CB9AC45}">
      <dgm:prSet/>
      <dgm:spPr/>
      <dgm:t>
        <a:bodyPr/>
        <a:lstStyle/>
        <a:p>
          <a:endParaRPr lang="en-US"/>
        </a:p>
      </dgm:t>
    </dgm:pt>
    <dgm:pt modelId="{14136BB5-D29C-4159-85CA-F08AD53D300B}">
      <dgm:prSet phldrT="[Text]"/>
      <dgm:spPr/>
      <dgm:t>
        <a:bodyPr/>
        <a:lstStyle/>
        <a:p>
          <a:r>
            <a:rPr lang="en-US" dirty="0" smtClean="0"/>
            <a:t>Economic advantage</a:t>
          </a:r>
          <a:endParaRPr lang="en-US" dirty="0"/>
        </a:p>
      </dgm:t>
    </dgm:pt>
    <dgm:pt modelId="{2EB3A8F7-DC07-491B-95A7-FDBD60C5940B}" type="parTrans" cxnId="{B2BF1C60-3792-489D-860F-B18537F3DD50}">
      <dgm:prSet/>
      <dgm:spPr/>
      <dgm:t>
        <a:bodyPr/>
        <a:lstStyle/>
        <a:p>
          <a:endParaRPr lang="en-US"/>
        </a:p>
      </dgm:t>
    </dgm:pt>
    <dgm:pt modelId="{F55984AE-401B-40A1-AB50-CAE1CEFBD3F5}" type="sibTrans" cxnId="{B2BF1C60-3792-489D-860F-B18537F3DD50}">
      <dgm:prSet/>
      <dgm:spPr/>
      <dgm:t>
        <a:bodyPr/>
        <a:lstStyle/>
        <a:p>
          <a:endParaRPr lang="en-US"/>
        </a:p>
      </dgm:t>
    </dgm:pt>
    <dgm:pt modelId="{BFF5D367-0F5B-4D7E-8E37-989ECCD96892}" type="pres">
      <dgm:prSet presAssocID="{A9A7CFEF-7E94-4931-8222-3A30EEC03A67}" presName="composite" presStyleCnt="0">
        <dgm:presLayoutVars>
          <dgm:chMax val="5"/>
          <dgm:dir/>
          <dgm:resizeHandles val="exact"/>
        </dgm:presLayoutVars>
      </dgm:prSet>
      <dgm:spPr/>
    </dgm:pt>
    <dgm:pt modelId="{B7B012DE-8716-4353-8C17-BAE460B4EA49}" type="pres">
      <dgm:prSet presAssocID="{DFD2B277-A169-4233-B39D-08B3FDCDAC79}" presName="circle1" presStyleLbl="lnNode1" presStyleIdx="0" presStyleCnt="3"/>
      <dgm:spPr/>
    </dgm:pt>
    <dgm:pt modelId="{08BD6D2B-2982-4357-ABD8-6A95ACFD36B9}" type="pres">
      <dgm:prSet presAssocID="{DFD2B277-A169-4233-B39D-08B3FDCDAC79}" presName="text1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D48830-D90A-463E-8089-D7048FAA0F3F}" type="pres">
      <dgm:prSet presAssocID="{DFD2B277-A169-4233-B39D-08B3FDCDAC79}" presName="line1" presStyleLbl="callout" presStyleIdx="0" presStyleCnt="6"/>
      <dgm:spPr/>
    </dgm:pt>
    <dgm:pt modelId="{45F58902-7414-4356-8EE3-BDA9C2B97CBB}" type="pres">
      <dgm:prSet presAssocID="{DFD2B277-A169-4233-B39D-08B3FDCDAC79}" presName="d1" presStyleLbl="callout" presStyleIdx="1" presStyleCnt="6"/>
      <dgm:spPr/>
    </dgm:pt>
    <dgm:pt modelId="{1635A752-0E77-4342-8C13-FB330C97829A}" type="pres">
      <dgm:prSet presAssocID="{4BB91FAC-9659-4B30-B05E-64E3151ECA40}" presName="circle2" presStyleLbl="lnNode1" presStyleIdx="1" presStyleCnt="3"/>
      <dgm:spPr/>
    </dgm:pt>
    <dgm:pt modelId="{C2EA0EA5-AA8D-4D34-B96E-DB236FBB1027}" type="pres">
      <dgm:prSet presAssocID="{4BB91FAC-9659-4B30-B05E-64E3151ECA40}" presName="text2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B19737-78C6-487F-A4E8-9FF133E82907}" type="pres">
      <dgm:prSet presAssocID="{4BB91FAC-9659-4B30-B05E-64E3151ECA40}" presName="line2" presStyleLbl="callout" presStyleIdx="2" presStyleCnt="6"/>
      <dgm:spPr/>
    </dgm:pt>
    <dgm:pt modelId="{4EE7CB68-2037-4391-875F-75CC7B927499}" type="pres">
      <dgm:prSet presAssocID="{4BB91FAC-9659-4B30-B05E-64E3151ECA40}" presName="d2" presStyleLbl="callout" presStyleIdx="3" presStyleCnt="6"/>
      <dgm:spPr/>
    </dgm:pt>
    <dgm:pt modelId="{3E96F561-9966-4943-BD61-0C320DD08FDA}" type="pres">
      <dgm:prSet presAssocID="{14136BB5-D29C-4159-85CA-F08AD53D300B}" presName="circle3" presStyleLbl="lnNode1" presStyleIdx="2" presStyleCnt="3"/>
      <dgm:spPr/>
    </dgm:pt>
    <dgm:pt modelId="{9FC8FB44-789B-44E4-A717-A431C8B8079D}" type="pres">
      <dgm:prSet presAssocID="{14136BB5-D29C-4159-85CA-F08AD53D300B}" presName="text3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EA5DBB-6E4B-45F5-B52E-DFE62E14D8D5}" type="pres">
      <dgm:prSet presAssocID="{14136BB5-D29C-4159-85CA-F08AD53D300B}" presName="line3" presStyleLbl="callout" presStyleIdx="4" presStyleCnt="6"/>
      <dgm:spPr/>
    </dgm:pt>
    <dgm:pt modelId="{27F65043-A344-4F83-9CBD-265642A7032F}" type="pres">
      <dgm:prSet presAssocID="{14136BB5-D29C-4159-85CA-F08AD53D300B}" presName="d3" presStyleLbl="callout" presStyleIdx="5" presStyleCnt="6"/>
      <dgm:spPr/>
    </dgm:pt>
  </dgm:ptLst>
  <dgm:cxnLst>
    <dgm:cxn modelId="{FC342349-FD68-4D26-9491-00D2446E79E4}" srcId="{A9A7CFEF-7E94-4931-8222-3A30EEC03A67}" destId="{DFD2B277-A169-4233-B39D-08B3FDCDAC79}" srcOrd="0" destOrd="0" parTransId="{E5823375-A615-45E6-9577-FC63DFD8A475}" sibTransId="{93397C93-FECE-4E42-B2E7-2C5D5CA8BA16}"/>
    <dgm:cxn modelId="{B1F5A85A-FA15-46B0-8BFC-CE642CB9AC45}" srcId="{A9A7CFEF-7E94-4931-8222-3A30EEC03A67}" destId="{4BB91FAC-9659-4B30-B05E-64E3151ECA40}" srcOrd="1" destOrd="0" parTransId="{7138B884-BEE8-427B-8E65-D559EB50EEC7}" sibTransId="{DF8AD2B6-0057-4B68-8B60-008612A1E168}"/>
    <dgm:cxn modelId="{02584543-AF56-4A17-8FC7-BE8A681F321F}" type="presOf" srcId="{DFD2B277-A169-4233-B39D-08B3FDCDAC79}" destId="{08BD6D2B-2982-4357-ABD8-6A95ACFD36B9}" srcOrd="0" destOrd="0" presId="urn:microsoft.com/office/officeart/2005/8/layout/target1"/>
    <dgm:cxn modelId="{7E65DE44-D8D3-4933-8AA4-FCDF79DB6D1D}" type="presOf" srcId="{A9A7CFEF-7E94-4931-8222-3A30EEC03A67}" destId="{BFF5D367-0F5B-4D7E-8E37-989ECCD96892}" srcOrd="0" destOrd="0" presId="urn:microsoft.com/office/officeart/2005/8/layout/target1"/>
    <dgm:cxn modelId="{05EE1251-8B3F-4EA0-B1DB-DC6435D4680E}" type="presOf" srcId="{4BB91FAC-9659-4B30-B05E-64E3151ECA40}" destId="{C2EA0EA5-AA8D-4D34-B96E-DB236FBB1027}" srcOrd="0" destOrd="0" presId="urn:microsoft.com/office/officeart/2005/8/layout/target1"/>
    <dgm:cxn modelId="{B2BF1C60-3792-489D-860F-B18537F3DD50}" srcId="{A9A7CFEF-7E94-4931-8222-3A30EEC03A67}" destId="{14136BB5-D29C-4159-85CA-F08AD53D300B}" srcOrd="2" destOrd="0" parTransId="{2EB3A8F7-DC07-491B-95A7-FDBD60C5940B}" sibTransId="{F55984AE-401B-40A1-AB50-CAE1CEFBD3F5}"/>
    <dgm:cxn modelId="{5374EC3B-1E69-4383-BE24-00DB6971C79D}" type="presOf" srcId="{14136BB5-D29C-4159-85CA-F08AD53D300B}" destId="{9FC8FB44-789B-44E4-A717-A431C8B8079D}" srcOrd="0" destOrd="0" presId="urn:microsoft.com/office/officeart/2005/8/layout/target1"/>
    <dgm:cxn modelId="{1256E3FA-ADEF-4D0D-85F7-DD1479AED648}" type="presParOf" srcId="{BFF5D367-0F5B-4D7E-8E37-989ECCD96892}" destId="{B7B012DE-8716-4353-8C17-BAE460B4EA49}" srcOrd="0" destOrd="0" presId="urn:microsoft.com/office/officeart/2005/8/layout/target1"/>
    <dgm:cxn modelId="{C6E0A521-685F-48F9-9FB9-8B26E891CD12}" type="presParOf" srcId="{BFF5D367-0F5B-4D7E-8E37-989ECCD96892}" destId="{08BD6D2B-2982-4357-ABD8-6A95ACFD36B9}" srcOrd="1" destOrd="0" presId="urn:microsoft.com/office/officeart/2005/8/layout/target1"/>
    <dgm:cxn modelId="{AB16CF3D-CF64-4BBC-B841-355CA9380AD0}" type="presParOf" srcId="{BFF5D367-0F5B-4D7E-8E37-989ECCD96892}" destId="{B8D48830-D90A-463E-8089-D7048FAA0F3F}" srcOrd="2" destOrd="0" presId="urn:microsoft.com/office/officeart/2005/8/layout/target1"/>
    <dgm:cxn modelId="{A328657B-55B6-4AF3-B93A-1EADCCAF9F0A}" type="presParOf" srcId="{BFF5D367-0F5B-4D7E-8E37-989ECCD96892}" destId="{45F58902-7414-4356-8EE3-BDA9C2B97CBB}" srcOrd="3" destOrd="0" presId="urn:microsoft.com/office/officeart/2005/8/layout/target1"/>
    <dgm:cxn modelId="{9D4C0BB7-80A4-4739-AB12-744E360979DF}" type="presParOf" srcId="{BFF5D367-0F5B-4D7E-8E37-989ECCD96892}" destId="{1635A752-0E77-4342-8C13-FB330C97829A}" srcOrd="4" destOrd="0" presId="urn:microsoft.com/office/officeart/2005/8/layout/target1"/>
    <dgm:cxn modelId="{9EB9979D-15DD-42DF-83DB-918032BBFA7A}" type="presParOf" srcId="{BFF5D367-0F5B-4D7E-8E37-989ECCD96892}" destId="{C2EA0EA5-AA8D-4D34-B96E-DB236FBB1027}" srcOrd="5" destOrd="0" presId="urn:microsoft.com/office/officeart/2005/8/layout/target1"/>
    <dgm:cxn modelId="{BC3E00A0-140E-413E-B1D4-7EDCE993B901}" type="presParOf" srcId="{BFF5D367-0F5B-4D7E-8E37-989ECCD96892}" destId="{5EB19737-78C6-487F-A4E8-9FF133E82907}" srcOrd="6" destOrd="0" presId="urn:microsoft.com/office/officeart/2005/8/layout/target1"/>
    <dgm:cxn modelId="{95F9B073-0666-46CF-B5B1-788A84DCD722}" type="presParOf" srcId="{BFF5D367-0F5B-4D7E-8E37-989ECCD96892}" destId="{4EE7CB68-2037-4391-875F-75CC7B927499}" srcOrd="7" destOrd="0" presId="urn:microsoft.com/office/officeart/2005/8/layout/target1"/>
    <dgm:cxn modelId="{537CD3DE-5629-458A-AB2D-09A7D9AB5A56}" type="presParOf" srcId="{BFF5D367-0F5B-4D7E-8E37-989ECCD96892}" destId="{3E96F561-9966-4943-BD61-0C320DD08FDA}" srcOrd="8" destOrd="0" presId="urn:microsoft.com/office/officeart/2005/8/layout/target1"/>
    <dgm:cxn modelId="{47753CFD-5F16-4CFB-AD9C-FD1360751A04}" type="presParOf" srcId="{BFF5D367-0F5B-4D7E-8E37-989ECCD96892}" destId="{9FC8FB44-789B-44E4-A717-A431C8B8079D}" srcOrd="9" destOrd="0" presId="urn:microsoft.com/office/officeart/2005/8/layout/target1"/>
    <dgm:cxn modelId="{0F1F995B-5DF6-4FF5-B74A-70B1879564EF}" type="presParOf" srcId="{BFF5D367-0F5B-4D7E-8E37-989ECCD96892}" destId="{84EA5DBB-6E4B-45F5-B52E-DFE62E14D8D5}" srcOrd="10" destOrd="0" presId="urn:microsoft.com/office/officeart/2005/8/layout/target1"/>
    <dgm:cxn modelId="{3A67CDCC-A779-4CAF-9AFF-CC84CEC7E6BF}" type="presParOf" srcId="{BFF5D367-0F5B-4D7E-8E37-989ECCD96892}" destId="{27F65043-A344-4F83-9CBD-265642A7032F}" srcOrd="11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C5AC90-CF2A-47EA-8D2B-CD9B3E23A448}" type="doc">
      <dgm:prSet loTypeId="urn:microsoft.com/office/officeart/2005/8/layout/gear1" loCatId="relationship" qsTypeId="urn:microsoft.com/office/officeart/2005/8/quickstyle/simple5" qsCatId="simple" csTypeId="urn:microsoft.com/office/officeart/2005/8/colors/colorful3" csCatId="colorful" phldr="1"/>
      <dgm:spPr/>
    </dgm:pt>
    <dgm:pt modelId="{9B98964B-297A-496A-9ED2-4878BD953370}">
      <dgm:prSet phldrT="[Text]" custT="1"/>
      <dgm:spPr/>
      <dgm:t>
        <a:bodyPr/>
        <a:lstStyle/>
        <a:p>
          <a:r>
            <a:rPr lang="en-US" sz="1200" b="1" dirty="0" smtClean="0"/>
            <a:t>Expert Systems</a:t>
          </a:r>
          <a:endParaRPr lang="en-US" sz="1200" b="1" dirty="0"/>
        </a:p>
      </dgm:t>
    </dgm:pt>
    <dgm:pt modelId="{F2F64AE3-AA4B-4CDD-B1EB-EF0BCD07F4B9}" type="parTrans" cxnId="{C40C1D23-B590-45B5-9D75-949DE60E05B9}">
      <dgm:prSet/>
      <dgm:spPr/>
      <dgm:t>
        <a:bodyPr/>
        <a:lstStyle/>
        <a:p>
          <a:endParaRPr lang="en-US" sz="1800" b="1"/>
        </a:p>
      </dgm:t>
    </dgm:pt>
    <dgm:pt modelId="{9C64A93F-4C9F-4045-930D-3EA688029F46}" type="sibTrans" cxnId="{C40C1D23-B590-45B5-9D75-949DE60E05B9}">
      <dgm:prSet/>
      <dgm:spPr/>
      <dgm:t>
        <a:bodyPr/>
        <a:lstStyle/>
        <a:p>
          <a:endParaRPr lang="en-US" sz="1800" b="1" dirty="0"/>
        </a:p>
      </dgm:t>
    </dgm:pt>
    <dgm:pt modelId="{6C70EAAE-00BA-4EC8-945A-7D944FC1042C}">
      <dgm:prSet phldrT="[Text]" custT="1"/>
      <dgm:spPr/>
      <dgm:t>
        <a:bodyPr/>
        <a:lstStyle/>
        <a:p>
          <a:r>
            <a:rPr lang="en-US" sz="1200" b="1" dirty="0" smtClean="0"/>
            <a:t>Raster, Vector, &amp; Point Cloud</a:t>
          </a:r>
          <a:endParaRPr lang="en-US" sz="1200" b="1" dirty="0"/>
        </a:p>
      </dgm:t>
    </dgm:pt>
    <dgm:pt modelId="{DB259A29-D49D-4362-AA13-F8BD9E65A028}" type="parTrans" cxnId="{1C0C86CE-F931-4A82-A919-0BD606818084}">
      <dgm:prSet/>
      <dgm:spPr/>
      <dgm:t>
        <a:bodyPr/>
        <a:lstStyle/>
        <a:p>
          <a:endParaRPr lang="en-US" sz="1800" b="1"/>
        </a:p>
      </dgm:t>
    </dgm:pt>
    <dgm:pt modelId="{C98BBD28-BEB2-4180-8957-9C4703487DB4}" type="sibTrans" cxnId="{1C0C86CE-F931-4A82-A919-0BD606818084}">
      <dgm:prSet/>
      <dgm:spPr/>
      <dgm:t>
        <a:bodyPr/>
        <a:lstStyle/>
        <a:p>
          <a:endParaRPr lang="en-US" sz="1800" b="1" dirty="0"/>
        </a:p>
      </dgm:t>
    </dgm:pt>
    <dgm:pt modelId="{B20CEF3C-4AD3-414C-B320-2B93690F2796}">
      <dgm:prSet phldrT="[Text]" custT="1"/>
      <dgm:spPr/>
      <dgm:t>
        <a:bodyPr/>
        <a:lstStyle/>
        <a:p>
          <a:r>
            <a:rPr lang="en-US" sz="1200" b="1" dirty="0" smtClean="0"/>
            <a:t>Enterprise Processing</a:t>
          </a:r>
          <a:endParaRPr lang="en-US" sz="1200" b="1" dirty="0"/>
        </a:p>
      </dgm:t>
    </dgm:pt>
    <dgm:pt modelId="{45A271AD-C246-456B-9217-562BDB085826}" type="parTrans" cxnId="{04ABABA9-D9F0-4F24-BA4B-CE6EA343AB86}">
      <dgm:prSet/>
      <dgm:spPr/>
      <dgm:t>
        <a:bodyPr/>
        <a:lstStyle/>
        <a:p>
          <a:endParaRPr lang="en-US" sz="1800" b="1"/>
        </a:p>
      </dgm:t>
    </dgm:pt>
    <dgm:pt modelId="{AE1D1EC9-B503-4330-B25F-AAF3B2846537}" type="sibTrans" cxnId="{04ABABA9-D9F0-4F24-BA4B-CE6EA343AB86}">
      <dgm:prSet/>
      <dgm:spPr/>
      <dgm:t>
        <a:bodyPr/>
        <a:lstStyle/>
        <a:p>
          <a:endParaRPr lang="en-US" sz="1800" b="1" dirty="0"/>
        </a:p>
      </dgm:t>
    </dgm:pt>
    <dgm:pt modelId="{28AAD129-1D74-4488-A8F8-08FC3462925A}" type="pres">
      <dgm:prSet presAssocID="{E6C5AC90-CF2A-47EA-8D2B-CD9B3E23A44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0E1974FA-090D-45C9-9FA3-922CEECE7AD5}" type="pres">
      <dgm:prSet presAssocID="{9B98964B-297A-496A-9ED2-4878BD953370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C856F6-56F2-42C2-8940-71ACD7064F5C}" type="pres">
      <dgm:prSet presAssocID="{9B98964B-297A-496A-9ED2-4878BD953370}" presName="gear1srcNode" presStyleLbl="node1" presStyleIdx="0" presStyleCnt="3"/>
      <dgm:spPr/>
      <dgm:t>
        <a:bodyPr/>
        <a:lstStyle/>
        <a:p>
          <a:endParaRPr lang="en-US"/>
        </a:p>
      </dgm:t>
    </dgm:pt>
    <dgm:pt modelId="{DD5BFFF8-3390-45DA-BE0B-B4089FB2BB4D}" type="pres">
      <dgm:prSet presAssocID="{9B98964B-297A-496A-9ED2-4878BD953370}" presName="gear1dstNode" presStyleLbl="node1" presStyleIdx="0" presStyleCnt="3"/>
      <dgm:spPr/>
      <dgm:t>
        <a:bodyPr/>
        <a:lstStyle/>
        <a:p>
          <a:endParaRPr lang="en-US"/>
        </a:p>
      </dgm:t>
    </dgm:pt>
    <dgm:pt modelId="{2DAB2226-7A8E-446A-B9E5-5EE29CD50F6D}" type="pres">
      <dgm:prSet presAssocID="{6C70EAAE-00BA-4EC8-945A-7D944FC1042C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5D23AE-4967-4B68-A1AC-EE04EECBFB61}" type="pres">
      <dgm:prSet presAssocID="{6C70EAAE-00BA-4EC8-945A-7D944FC1042C}" presName="gear2srcNode" presStyleLbl="node1" presStyleIdx="1" presStyleCnt="3"/>
      <dgm:spPr/>
      <dgm:t>
        <a:bodyPr/>
        <a:lstStyle/>
        <a:p>
          <a:endParaRPr lang="en-US"/>
        </a:p>
      </dgm:t>
    </dgm:pt>
    <dgm:pt modelId="{68CBC189-C4F0-4363-9A6E-EEC379461746}" type="pres">
      <dgm:prSet presAssocID="{6C70EAAE-00BA-4EC8-945A-7D944FC1042C}" presName="gear2dstNode" presStyleLbl="node1" presStyleIdx="1" presStyleCnt="3"/>
      <dgm:spPr/>
      <dgm:t>
        <a:bodyPr/>
        <a:lstStyle/>
        <a:p>
          <a:endParaRPr lang="en-US"/>
        </a:p>
      </dgm:t>
    </dgm:pt>
    <dgm:pt modelId="{898C6ED0-51A4-4C28-82BC-84C0D88CDF72}" type="pres">
      <dgm:prSet presAssocID="{B20CEF3C-4AD3-414C-B320-2B93690F2796}" presName="gear3" presStyleLbl="node1" presStyleIdx="2" presStyleCnt="3"/>
      <dgm:spPr/>
      <dgm:t>
        <a:bodyPr/>
        <a:lstStyle/>
        <a:p>
          <a:endParaRPr lang="en-US"/>
        </a:p>
      </dgm:t>
    </dgm:pt>
    <dgm:pt modelId="{6D95C377-1B18-4495-A578-F2169C1B1C33}" type="pres">
      <dgm:prSet presAssocID="{B20CEF3C-4AD3-414C-B320-2B93690F279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DD7DED-A72C-4DF7-B60E-BB1685FBCE04}" type="pres">
      <dgm:prSet presAssocID="{B20CEF3C-4AD3-414C-B320-2B93690F2796}" presName="gear3srcNode" presStyleLbl="node1" presStyleIdx="2" presStyleCnt="3"/>
      <dgm:spPr/>
      <dgm:t>
        <a:bodyPr/>
        <a:lstStyle/>
        <a:p>
          <a:endParaRPr lang="en-US"/>
        </a:p>
      </dgm:t>
    </dgm:pt>
    <dgm:pt modelId="{CF6EF76E-EDFC-4718-A90E-04AA21D22EAA}" type="pres">
      <dgm:prSet presAssocID="{B20CEF3C-4AD3-414C-B320-2B93690F2796}" presName="gear3dstNode" presStyleLbl="node1" presStyleIdx="2" presStyleCnt="3"/>
      <dgm:spPr/>
      <dgm:t>
        <a:bodyPr/>
        <a:lstStyle/>
        <a:p>
          <a:endParaRPr lang="en-US"/>
        </a:p>
      </dgm:t>
    </dgm:pt>
    <dgm:pt modelId="{071F7551-FBBA-41A7-B067-C76846613237}" type="pres">
      <dgm:prSet presAssocID="{9C64A93F-4C9F-4045-930D-3EA688029F46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BF5DE2AB-32D0-4047-828C-29856A72B4A7}" type="pres">
      <dgm:prSet presAssocID="{C98BBD28-BEB2-4180-8957-9C4703487DB4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42587F2A-6162-4B9B-A7CB-6033C5ADB5DC}" type="pres">
      <dgm:prSet presAssocID="{AE1D1EC9-B503-4330-B25F-AAF3B2846537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9BEE8215-DEDC-4262-8077-313F013B2F0B}" type="presOf" srcId="{6C70EAAE-00BA-4EC8-945A-7D944FC1042C}" destId="{68CBC189-C4F0-4363-9A6E-EEC379461746}" srcOrd="2" destOrd="0" presId="urn:microsoft.com/office/officeart/2005/8/layout/gear1"/>
    <dgm:cxn modelId="{46F248AF-DC78-4CE9-AE78-B6BA69389DA6}" type="presOf" srcId="{B20CEF3C-4AD3-414C-B320-2B93690F2796}" destId="{7ADD7DED-A72C-4DF7-B60E-BB1685FBCE04}" srcOrd="2" destOrd="0" presId="urn:microsoft.com/office/officeart/2005/8/layout/gear1"/>
    <dgm:cxn modelId="{C40C1D23-B590-45B5-9D75-949DE60E05B9}" srcId="{E6C5AC90-CF2A-47EA-8D2B-CD9B3E23A448}" destId="{9B98964B-297A-496A-9ED2-4878BD953370}" srcOrd="0" destOrd="0" parTransId="{F2F64AE3-AA4B-4CDD-B1EB-EF0BCD07F4B9}" sibTransId="{9C64A93F-4C9F-4045-930D-3EA688029F46}"/>
    <dgm:cxn modelId="{B72E1341-E7C1-4263-9B28-175729C78F4B}" type="presOf" srcId="{9B98964B-297A-496A-9ED2-4878BD953370}" destId="{0E1974FA-090D-45C9-9FA3-922CEECE7AD5}" srcOrd="0" destOrd="0" presId="urn:microsoft.com/office/officeart/2005/8/layout/gear1"/>
    <dgm:cxn modelId="{6B25ED8E-CD78-419B-86CE-B538EFC50E64}" type="presOf" srcId="{E6C5AC90-CF2A-47EA-8D2B-CD9B3E23A448}" destId="{28AAD129-1D74-4488-A8F8-08FC3462925A}" srcOrd="0" destOrd="0" presId="urn:microsoft.com/office/officeart/2005/8/layout/gear1"/>
    <dgm:cxn modelId="{5CB60B80-1D87-4CD4-949B-CEF336A5DFA8}" type="presOf" srcId="{B20CEF3C-4AD3-414C-B320-2B93690F2796}" destId="{6D95C377-1B18-4495-A578-F2169C1B1C33}" srcOrd="1" destOrd="0" presId="urn:microsoft.com/office/officeart/2005/8/layout/gear1"/>
    <dgm:cxn modelId="{E749ACAD-6E3F-43BE-8255-86591444CEFF}" type="presOf" srcId="{6C70EAAE-00BA-4EC8-945A-7D944FC1042C}" destId="{2DAB2226-7A8E-446A-B9E5-5EE29CD50F6D}" srcOrd="0" destOrd="0" presId="urn:microsoft.com/office/officeart/2005/8/layout/gear1"/>
    <dgm:cxn modelId="{1C0C86CE-F931-4A82-A919-0BD606818084}" srcId="{E6C5AC90-CF2A-47EA-8D2B-CD9B3E23A448}" destId="{6C70EAAE-00BA-4EC8-945A-7D944FC1042C}" srcOrd="1" destOrd="0" parTransId="{DB259A29-D49D-4362-AA13-F8BD9E65A028}" sibTransId="{C98BBD28-BEB2-4180-8957-9C4703487DB4}"/>
    <dgm:cxn modelId="{E57BEA33-5068-4CBF-8FE8-1DC9DCC0F9BB}" type="presOf" srcId="{9C64A93F-4C9F-4045-930D-3EA688029F46}" destId="{071F7551-FBBA-41A7-B067-C76846613237}" srcOrd="0" destOrd="0" presId="urn:microsoft.com/office/officeart/2005/8/layout/gear1"/>
    <dgm:cxn modelId="{25563CA3-51A7-4D46-A7C4-05C3D5705684}" type="presOf" srcId="{C98BBD28-BEB2-4180-8957-9C4703487DB4}" destId="{BF5DE2AB-32D0-4047-828C-29856A72B4A7}" srcOrd="0" destOrd="0" presId="urn:microsoft.com/office/officeart/2005/8/layout/gear1"/>
    <dgm:cxn modelId="{0A3BB8A1-D5D7-4B72-B749-BA8307310E2D}" type="presOf" srcId="{6C70EAAE-00BA-4EC8-945A-7D944FC1042C}" destId="{445D23AE-4967-4B68-A1AC-EE04EECBFB61}" srcOrd="1" destOrd="0" presId="urn:microsoft.com/office/officeart/2005/8/layout/gear1"/>
    <dgm:cxn modelId="{1A79A1B9-91DE-4EE6-A949-D34D66D2A00E}" type="presOf" srcId="{AE1D1EC9-B503-4330-B25F-AAF3B2846537}" destId="{42587F2A-6162-4B9B-A7CB-6033C5ADB5DC}" srcOrd="0" destOrd="0" presId="urn:microsoft.com/office/officeart/2005/8/layout/gear1"/>
    <dgm:cxn modelId="{04ABABA9-D9F0-4F24-BA4B-CE6EA343AB86}" srcId="{E6C5AC90-CF2A-47EA-8D2B-CD9B3E23A448}" destId="{B20CEF3C-4AD3-414C-B320-2B93690F2796}" srcOrd="2" destOrd="0" parTransId="{45A271AD-C246-456B-9217-562BDB085826}" sibTransId="{AE1D1EC9-B503-4330-B25F-AAF3B2846537}"/>
    <dgm:cxn modelId="{1E44F5CC-E59A-4B4F-8BF2-0CB959C5E37B}" type="presOf" srcId="{B20CEF3C-4AD3-414C-B320-2B93690F2796}" destId="{CF6EF76E-EDFC-4718-A90E-04AA21D22EAA}" srcOrd="3" destOrd="0" presId="urn:microsoft.com/office/officeart/2005/8/layout/gear1"/>
    <dgm:cxn modelId="{F49F08E2-ED4F-4D94-9877-8301637AF7D7}" type="presOf" srcId="{9B98964B-297A-496A-9ED2-4878BD953370}" destId="{DD5BFFF8-3390-45DA-BE0B-B4089FB2BB4D}" srcOrd="2" destOrd="0" presId="urn:microsoft.com/office/officeart/2005/8/layout/gear1"/>
    <dgm:cxn modelId="{391A5625-708F-4449-AAAF-413575D4D1F4}" type="presOf" srcId="{9B98964B-297A-496A-9ED2-4878BD953370}" destId="{2AC856F6-56F2-42C2-8940-71ACD7064F5C}" srcOrd="1" destOrd="0" presId="urn:microsoft.com/office/officeart/2005/8/layout/gear1"/>
    <dgm:cxn modelId="{D4AF38D5-F648-415A-866E-D7FFB5BF72E6}" type="presOf" srcId="{B20CEF3C-4AD3-414C-B320-2B93690F2796}" destId="{898C6ED0-51A4-4C28-82BC-84C0D88CDF72}" srcOrd="0" destOrd="0" presId="urn:microsoft.com/office/officeart/2005/8/layout/gear1"/>
    <dgm:cxn modelId="{3C8B6862-E0C2-4E42-8923-126C02E88E7A}" type="presParOf" srcId="{28AAD129-1D74-4488-A8F8-08FC3462925A}" destId="{0E1974FA-090D-45C9-9FA3-922CEECE7AD5}" srcOrd="0" destOrd="0" presId="urn:microsoft.com/office/officeart/2005/8/layout/gear1"/>
    <dgm:cxn modelId="{21686E71-1C84-4A46-9ABA-73EF67FD8707}" type="presParOf" srcId="{28AAD129-1D74-4488-A8F8-08FC3462925A}" destId="{2AC856F6-56F2-42C2-8940-71ACD7064F5C}" srcOrd="1" destOrd="0" presId="urn:microsoft.com/office/officeart/2005/8/layout/gear1"/>
    <dgm:cxn modelId="{D3849AFC-F91D-4031-A897-E64C543A6349}" type="presParOf" srcId="{28AAD129-1D74-4488-A8F8-08FC3462925A}" destId="{DD5BFFF8-3390-45DA-BE0B-B4089FB2BB4D}" srcOrd="2" destOrd="0" presId="urn:microsoft.com/office/officeart/2005/8/layout/gear1"/>
    <dgm:cxn modelId="{6E41AFA2-656F-446F-9DC6-04808E6ECFC1}" type="presParOf" srcId="{28AAD129-1D74-4488-A8F8-08FC3462925A}" destId="{2DAB2226-7A8E-446A-B9E5-5EE29CD50F6D}" srcOrd="3" destOrd="0" presId="urn:microsoft.com/office/officeart/2005/8/layout/gear1"/>
    <dgm:cxn modelId="{2FFC6A97-1EED-428A-B5C2-A2F248572204}" type="presParOf" srcId="{28AAD129-1D74-4488-A8F8-08FC3462925A}" destId="{445D23AE-4967-4B68-A1AC-EE04EECBFB61}" srcOrd="4" destOrd="0" presId="urn:microsoft.com/office/officeart/2005/8/layout/gear1"/>
    <dgm:cxn modelId="{9742B12D-4CAD-4EA4-A25B-22B85F6A93DE}" type="presParOf" srcId="{28AAD129-1D74-4488-A8F8-08FC3462925A}" destId="{68CBC189-C4F0-4363-9A6E-EEC379461746}" srcOrd="5" destOrd="0" presId="urn:microsoft.com/office/officeart/2005/8/layout/gear1"/>
    <dgm:cxn modelId="{E713DF97-F44E-415F-90CC-C14133B0E160}" type="presParOf" srcId="{28AAD129-1D74-4488-A8F8-08FC3462925A}" destId="{898C6ED0-51A4-4C28-82BC-84C0D88CDF72}" srcOrd="6" destOrd="0" presId="urn:microsoft.com/office/officeart/2005/8/layout/gear1"/>
    <dgm:cxn modelId="{7D386ED6-5C42-435B-AAEE-677AF19633DA}" type="presParOf" srcId="{28AAD129-1D74-4488-A8F8-08FC3462925A}" destId="{6D95C377-1B18-4495-A578-F2169C1B1C33}" srcOrd="7" destOrd="0" presId="urn:microsoft.com/office/officeart/2005/8/layout/gear1"/>
    <dgm:cxn modelId="{BA0E2EED-88DF-401B-AFF4-EF354CB88ABC}" type="presParOf" srcId="{28AAD129-1D74-4488-A8F8-08FC3462925A}" destId="{7ADD7DED-A72C-4DF7-B60E-BB1685FBCE04}" srcOrd="8" destOrd="0" presId="urn:microsoft.com/office/officeart/2005/8/layout/gear1"/>
    <dgm:cxn modelId="{CF89A0C8-7235-4409-9565-DE9CFBE1F11A}" type="presParOf" srcId="{28AAD129-1D74-4488-A8F8-08FC3462925A}" destId="{CF6EF76E-EDFC-4718-A90E-04AA21D22EAA}" srcOrd="9" destOrd="0" presId="urn:microsoft.com/office/officeart/2005/8/layout/gear1"/>
    <dgm:cxn modelId="{15EFF1E1-7755-47EE-97BF-3E384E1B128A}" type="presParOf" srcId="{28AAD129-1D74-4488-A8F8-08FC3462925A}" destId="{071F7551-FBBA-41A7-B067-C76846613237}" srcOrd="10" destOrd="0" presId="urn:microsoft.com/office/officeart/2005/8/layout/gear1"/>
    <dgm:cxn modelId="{C299E24D-2B23-435D-A5C0-D85BFCF15CAA}" type="presParOf" srcId="{28AAD129-1D74-4488-A8F8-08FC3462925A}" destId="{BF5DE2AB-32D0-4047-828C-29856A72B4A7}" srcOrd="11" destOrd="0" presId="urn:microsoft.com/office/officeart/2005/8/layout/gear1"/>
    <dgm:cxn modelId="{A6A3B4E8-3B65-4C8C-A6EC-089CBBCB93B6}" type="presParOf" srcId="{28AAD129-1D74-4488-A8F8-08FC3462925A}" destId="{42587F2A-6162-4B9B-A7CB-6033C5ADB5DC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96F561-9966-4943-BD61-0C320DD08FDA}">
      <dsp:nvSpPr>
        <dsp:cNvPr id="0" name=""/>
        <dsp:cNvSpPr/>
      </dsp:nvSpPr>
      <dsp:spPr>
        <a:xfrm>
          <a:off x="0" y="1239519"/>
          <a:ext cx="2606040" cy="2606040"/>
        </a:xfrm>
        <a:prstGeom prst="ellipse">
          <a:avLst/>
        </a:prstGeom>
        <a:solidFill>
          <a:schemeClr val="accent3">
            <a:hueOff val="-9679462"/>
            <a:satOff val="3238"/>
            <a:lumOff val="-1411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35A752-0E77-4342-8C13-FB330C97829A}">
      <dsp:nvSpPr>
        <dsp:cNvPr id="0" name=""/>
        <dsp:cNvSpPr/>
      </dsp:nvSpPr>
      <dsp:spPr>
        <a:xfrm>
          <a:off x="521208" y="1760728"/>
          <a:ext cx="1563624" cy="1563624"/>
        </a:xfrm>
        <a:prstGeom prst="ellipse">
          <a:avLst/>
        </a:prstGeom>
        <a:solidFill>
          <a:schemeClr val="accent3">
            <a:hueOff val="-4839731"/>
            <a:satOff val="1619"/>
            <a:lumOff val="-705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B012DE-8716-4353-8C17-BAE460B4EA49}">
      <dsp:nvSpPr>
        <dsp:cNvPr id="0" name=""/>
        <dsp:cNvSpPr/>
      </dsp:nvSpPr>
      <dsp:spPr>
        <a:xfrm>
          <a:off x="1042416" y="2281936"/>
          <a:ext cx="521208" cy="52120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BD6D2B-2982-4357-ABD8-6A95ACFD36B9}">
      <dsp:nvSpPr>
        <dsp:cNvPr id="0" name=""/>
        <dsp:cNvSpPr/>
      </dsp:nvSpPr>
      <dsp:spPr>
        <a:xfrm>
          <a:off x="3040380" y="370839"/>
          <a:ext cx="1303020" cy="760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2286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Replicate the human</a:t>
          </a:r>
          <a:endParaRPr lang="en-US" sz="1800" kern="1200" dirty="0"/>
        </a:p>
      </dsp:txBody>
      <dsp:txXfrm>
        <a:off x="3040380" y="370839"/>
        <a:ext cx="1303020" cy="760095"/>
      </dsp:txXfrm>
    </dsp:sp>
    <dsp:sp modelId="{B8D48830-D90A-463E-8089-D7048FAA0F3F}">
      <dsp:nvSpPr>
        <dsp:cNvPr id="0" name=""/>
        <dsp:cNvSpPr/>
      </dsp:nvSpPr>
      <dsp:spPr>
        <a:xfrm>
          <a:off x="2714625" y="750887"/>
          <a:ext cx="32575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F58902-7414-4356-8EE3-BDA9C2B97CBB}">
      <dsp:nvSpPr>
        <dsp:cNvPr id="0" name=""/>
        <dsp:cNvSpPr/>
      </dsp:nvSpPr>
      <dsp:spPr>
        <a:xfrm rot="5400000">
          <a:off x="1112561" y="941779"/>
          <a:ext cx="1791218" cy="1410301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EA0EA5-AA8D-4D34-B96E-DB236FBB1027}">
      <dsp:nvSpPr>
        <dsp:cNvPr id="0" name=""/>
        <dsp:cNvSpPr/>
      </dsp:nvSpPr>
      <dsp:spPr>
        <a:xfrm>
          <a:off x="3040380" y="1130934"/>
          <a:ext cx="1303020" cy="760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2286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Leverage existing data</a:t>
          </a:r>
          <a:endParaRPr lang="en-US" sz="1800" kern="1200" dirty="0"/>
        </a:p>
      </dsp:txBody>
      <dsp:txXfrm>
        <a:off x="3040380" y="1130934"/>
        <a:ext cx="1303020" cy="760095"/>
      </dsp:txXfrm>
    </dsp:sp>
    <dsp:sp modelId="{5EB19737-78C6-487F-A4E8-9FF133E82907}">
      <dsp:nvSpPr>
        <dsp:cNvPr id="0" name=""/>
        <dsp:cNvSpPr/>
      </dsp:nvSpPr>
      <dsp:spPr>
        <a:xfrm>
          <a:off x="2714625" y="1510982"/>
          <a:ext cx="32575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E7CB68-2037-4391-875F-75CC7B927499}">
      <dsp:nvSpPr>
        <dsp:cNvPr id="0" name=""/>
        <dsp:cNvSpPr/>
      </dsp:nvSpPr>
      <dsp:spPr>
        <a:xfrm rot="5400000">
          <a:off x="1497039" y="1690017"/>
          <a:ext cx="1395795" cy="1036769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C8FB44-789B-44E4-A717-A431C8B8079D}">
      <dsp:nvSpPr>
        <dsp:cNvPr id="0" name=""/>
        <dsp:cNvSpPr/>
      </dsp:nvSpPr>
      <dsp:spPr>
        <a:xfrm>
          <a:off x="3040380" y="1891030"/>
          <a:ext cx="1303020" cy="7600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22860" bIns="2286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Economic advantage</a:t>
          </a:r>
          <a:endParaRPr lang="en-US" sz="1800" kern="1200" dirty="0"/>
        </a:p>
      </dsp:txBody>
      <dsp:txXfrm>
        <a:off x="3040380" y="1891030"/>
        <a:ext cx="1303020" cy="760095"/>
      </dsp:txXfrm>
    </dsp:sp>
    <dsp:sp modelId="{84EA5DBB-6E4B-45F5-B52E-DFE62E14D8D5}">
      <dsp:nvSpPr>
        <dsp:cNvPr id="0" name=""/>
        <dsp:cNvSpPr/>
      </dsp:nvSpPr>
      <dsp:spPr>
        <a:xfrm>
          <a:off x="2714625" y="2271077"/>
          <a:ext cx="32575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F65043-A344-4F83-9CBD-265642A7032F}">
      <dsp:nvSpPr>
        <dsp:cNvPr id="0" name=""/>
        <dsp:cNvSpPr/>
      </dsp:nvSpPr>
      <dsp:spPr>
        <a:xfrm rot="5400000">
          <a:off x="1881995" y="2437646"/>
          <a:ext cx="997244" cy="663237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1974FA-090D-45C9-9FA3-922CEECE7AD5}">
      <dsp:nvSpPr>
        <dsp:cNvPr id="0" name=""/>
        <dsp:cNvSpPr/>
      </dsp:nvSpPr>
      <dsp:spPr>
        <a:xfrm>
          <a:off x="1783080" y="2087880"/>
          <a:ext cx="2179320" cy="2179320"/>
        </a:xfrm>
        <a:prstGeom prst="gear9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3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3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Expert Systems</a:t>
          </a:r>
          <a:endParaRPr lang="en-US" sz="1200" b="1" kern="1200" dirty="0"/>
        </a:p>
      </dsp:txBody>
      <dsp:txXfrm>
        <a:off x="2221220" y="2598375"/>
        <a:ext cx="1303040" cy="1120216"/>
      </dsp:txXfrm>
    </dsp:sp>
    <dsp:sp modelId="{2DAB2226-7A8E-446A-B9E5-5EE29CD50F6D}">
      <dsp:nvSpPr>
        <dsp:cNvPr id="0" name=""/>
        <dsp:cNvSpPr/>
      </dsp:nvSpPr>
      <dsp:spPr>
        <a:xfrm>
          <a:off x="515112" y="1572768"/>
          <a:ext cx="1584960" cy="1584960"/>
        </a:xfrm>
        <a:prstGeom prst="gear6">
          <a:avLst/>
        </a:prstGeom>
        <a:gradFill rotWithShape="0">
          <a:gsLst>
            <a:gs pos="0">
              <a:schemeClr val="accent3">
                <a:hueOff val="-4839731"/>
                <a:satOff val="1619"/>
                <a:lumOff val="-7059"/>
                <a:alphaOff val="0"/>
                <a:tint val="73000"/>
                <a:satMod val="150000"/>
              </a:schemeClr>
            </a:gs>
            <a:gs pos="25000">
              <a:schemeClr val="accent3">
                <a:hueOff val="-4839731"/>
                <a:satOff val="1619"/>
                <a:lumOff val="-7059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-4839731"/>
                <a:satOff val="1619"/>
                <a:lumOff val="-7059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-4839731"/>
                <a:satOff val="1619"/>
                <a:lumOff val="-7059"/>
                <a:alphaOff val="0"/>
                <a:shade val="57000"/>
                <a:satMod val="120000"/>
              </a:schemeClr>
            </a:gs>
            <a:gs pos="80000">
              <a:schemeClr val="accent3">
                <a:hueOff val="-4839731"/>
                <a:satOff val="1619"/>
                <a:lumOff val="-7059"/>
                <a:alphaOff val="0"/>
                <a:shade val="56000"/>
                <a:satMod val="145000"/>
              </a:schemeClr>
            </a:gs>
            <a:gs pos="88000">
              <a:schemeClr val="accent3">
                <a:hueOff val="-4839731"/>
                <a:satOff val="1619"/>
                <a:lumOff val="-7059"/>
                <a:alphaOff val="0"/>
                <a:shade val="63000"/>
                <a:satMod val="160000"/>
              </a:schemeClr>
            </a:gs>
            <a:gs pos="100000">
              <a:schemeClr val="accent3">
                <a:hueOff val="-4839731"/>
                <a:satOff val="1619"/>
                <a:lumOff val="-7059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3">
              <a:hueOff val="-4839731"/>
              <a:satOff val="1619"/>
              <a:lumOff val="-7059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3">
              <a:hueOff val="-4839731"/>
              <a:satOff val="1619"/>
              <a:lumOff val="-7059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Raster, Vector, &amp; Point Cloud</a:t>
          </a:r>
          <a:endParaRPr lang="en-US" sz="1200" b="1" kern="1200" dirty="0"/>
        </a:p>
      </dsp:txBody>
      <dsp:txXfrm>
        <a:off x="914130" y="1974198"/>
        <a:ext cx="786924" cy="782100"/>
      </dsp:txXfrm>
    </dsp:sp>
    <dsp:sp modelId="{898C6ED0-51A4-4C28-82BC-84C0D88CDF72}">
      <dsp:nvSpPr>
        <dsp:cNvPr id="0" name=""/>
        <dsp:cNvSpPr/>
      </dsp:nvSpPr>
      <dsp:spPr>
        <a:xfrm rot="20700000">
          <a:off x="1402851" y="479307"/>
          <a:ext cx="1552937" cy="1552937"/>
        </a:xfrm>
        <a:prstGeom prst="gear6">
          <a:avLst/>
        </a:prstGeom>
        <a:gradFill rotWithShape="0">
          <a:gsLst>
            <a:gs pos="0">
              <a:schemeClr val="accent3">
                <a:hueOff val="-9679462"/>
                <a:satOff val="3238"/>
                <a:lumOff val="-14118"/>
                <a:alphaOff val="0"/>
                <a:tint val="73000"/>
                <a:satMod val="150000"/>
              </a:schemeClr>
            </a:gs>
            <a:gs pos="25000">
              <a:schemeClr val="accent3">
                <a:hueOff val="-9679462"/>
                <a:satOff val="3238"/>
                <a:lumOff val="-14118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-9679462"/>
                <a:satOff val="3238"/>
                <a:lumOff val="-14118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-9679462"/>
                <a:satOff val="3238"/>
                <a:lumOff val="-14118"/>
                <a:alphaOff val="0"/>
                <a:shade val="57000"/>
                <a:satMod val="120000"/>
              </a:schemeClr>
            </a:gs>
            <a:gs pos="80000">
              <a:schemeClr val="accent3">
                <a:hueOff val="-9679462"/>
                <a:satOff val="3238"/>
                <a:lumOff val="-14118"/>
                <a:alphaOff val="0"/>
                <a:shade val="56000"/>
                <a:satMod val="145000"/>
              </a:schemeClr>
            </a:gs>
            <a:gs pos="88000">
              <a:schemeClr val="accent3">
                <a:hueOff val="-9679462"/>
                <a:satOff val="3238"/>
                <a:lumOff val="-14118"/>
                <a:alphaOff val="0"/>
                <a:shade val="63000"/>
                <a:satMod val="160000"/>
              </a:schemeClr>
            </a:gs>
            <a:gs pos="100000">
              <a:schemeClr val="accent3">
                <a:hueOff val="-9679462"/>
                <a:satOff val="3238"/>
                <a:lumOff val="-14118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3">
              <a:hueOff val="-9679462"/>
              <a:satOff val="3238"/>
              <a:lumOff val="-14118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3">
              <a:hueOff val="-9679462"/>
              <a:satOff val="3238"/>
              <a:lumOff val="-14118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/>
            <a:t>Enterprise Processing</a:t>
          </a:r>
          <a:endParaRPr lang="en-US" sz="1200" b="1" kern="1200" dirty="0"/>
        </a:p>
      </dsp:txBody>
      <dsp:txXfrm rot="-20700000">
        <a:off x="1743456" y="819912"/>
        <a:ext cx="871728" cy="871728"/>
      </dsp:txXfrm>
    </dsp:sp>
    <dsp:sp modelId="{071F7551-FBBA-41A7-B067-C76846613237}">
      <dsp:nvSpPr>
        <dsp:cNvPr id="0" name=""/>
        <dsp:cNvSpPr/>
      </dsp:nvSpPr>
      <dsp:spPr>
        <a:xfrm>
          <a:off x="1612979" y="1760458"/>
          <a:ext cx="2789529" cy="2789529"/>
        </a:xfrm>
        <a:prstGeom prst="circularArrow">
          <a:avLst>
            <a:gd name="adj1" fmla="val 4687"/>
            <a:gd name="adj2" fmla="val 299029"/>
            <a:gd name="adj3" fmla="val 2510492"/>
            <a:gd name="adj4" fmla="val 15873553"/>
            <a:gd name="adj5" fmla="val 5469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3000"/>
                <a:satMod val="150000"/>
              </a:schemeClr>
            </a:gs>
            <a:gs pos="25000">
              <a:schemeClr val="accent3">
                <a:hueOff val="0"/>
                <a:satOff val="0"/>
                <a:lumOff val="0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0"/>
                <a:satOff val="0"/>
                <a:lumOff val="0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shade val="57000"/>
                <a:satMod val="12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56000"/>
                <a:satMod val="145000"/>
              </a:schemeClr>
            </a:gs>
            <a:gs pos="88000">
              <a:schemeClr val="accent3">
                <a:hueOff val="0"/>
                <a:satOff val="0"/>
                <a:lumOff val="0"/>
                <a:alphaOff val="0"/>
                <a:shade val="63000"/>
                <a:satMod val="16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3">
              <a:hueOff val="0"/>
              <a:satOff val="0"/>
              <a:lumOff val="0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3">
              <a:hueOff val="0"/>
              <a:satOff val="0"/>
              <a:lumOff val="0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F5DE2AB-32D0-4047-828C-29856A72B4A7}">
      <dsp:nvSpPr>
        <dsp:cNvPr id="0" name=""/>
        <dsp:cNvSpPr/>
      </dsp:nvSpPr>
      <dsp:spPr>
        <a:xfrm>
          <a:off x="234418" y="1223071"/>
          <a:ext cx="2026767" cy="202676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3">
                <a:hueOff val="-4839731"/>
                <a:satOff val="1619"/>
                <a:lumOff val="-7059"/>
                <a:alphaOff val="0"/>
                <a:tint val="73000"/>
                <a:satMod val="150000"/>
              </a:schemeClr>
            </a:gs>
            <a:gs pos="25000">
              <a:schemeClr val="accent3">
                <a:hueOff val="-4839731"/>
                <a:satOff val="1619"/>
                <a:lumOff val="-7059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-4839731"/>
                <a:satOff val="1619"/>
                <a:lumOff val="-7059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-4839731"/>
                <a:satOff val="1619"/>
                <a:lumOff val="-7059"/>
                <a:alphaOff val="0"/>
                <a:shade val="57000"/>
                <a:satMod val="120000"/>
              </a:schemeClr>
            </a:gs>
            <a:gs pos="80000">
              <a:schemeClr val="accent3">
                <a:hueOff val="-4839731"/>
                <a:satOff val="1619"/>
                <a:lumOff val="-7059"/>
                <a:alphaOff val="0"/>
                <a:shade val="56000"/>
                <a:satMod val="145000"/>
              </a:schemeClr>
            </a:gs>
            <a:gs pos="88000">
              <a:schemeClr val="accent3">
                <a:hueOff val="-4839731"/>
                <a:satOff val="1619"/>
                <a:lumOff val="-7059"/>
                <a:alphaOff val="0"/>
                <a:shade val="63000"/>
                <a:satMod val="160000"/>
              </a:schemeClr>
            </a:gs>
            <a:gs pos="100000">
              <a:schemeClr val="accent3">
                <a:hueOff val="-4839731"/>
                <a:satOff val="1619"/>
                <a:lumOff val="-7059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3">
              <a:hueOff val="-4839731"/>
              <a:satOff val="1619"/>
              <a:lumOff val="-7059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3">
              <a:hueOff val="-4839731"/>
              <a:satOff val="1619"/>
              <a:lumOff val="-7059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2587F2A-6162-4B9B-A7CB-6033C5ADB5DC}">
      <dsp:nvSpPr>
        <dsp:cNvPr id="0" name=""/>
        <dsp:cNvSpPr/>
      </dsp:nvSpPr>
      <dsp:spPr>
        <a:xfrm>
          <a:off x="1043640" y="140150"/>
          <a:ext cx="2185263" cy="2185263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3">
                <a:hueOff val="-9679462"/>
                <a:satOff val="3238"/>
                <a:lumOff val="-14118"/>
                <a:alphaOff val="0"/>
                <a:tint val="73000"/>
                <a:satMod val="150000"/>
              </a:schemeClr>
            </a:gs>
            <a:gs pos="25000">
              <a:schemeClr val="accent3">
                <a:hueOff val="-9679462"/>
                <a:satOff val="3238"/>
                <a:lumOff val="-14118"/>
                <a:alphaOff val="0"/>
                <a:tint val="96000"/>
                <a:shade val="80000"/>
                <a:satMod val="105000"/>
              </a:schemeClr>
            </a:gs>
            <a:gs pos="38000">
              <a:schemeClr val="accent3">
                <a:hueOff val="-9679462"/>
                <a:satOff val="3238"/>
                <a:lumOff val="-14118"/>
                <a:alphaOff val="0"/>
                <a:tint val="96000"/>
                <a:shade val="59000"/>
                <a:satMod val="120000"/>
              </a:schemeClr>
            </a:gs>
            <a:gs pos="55000">
              <a:schemeClr val="accent3">
                <a:hueOff val="-9679462"/>
                <a:satOff val="3238"/>
                <a:lumOff val="-14118"/>
                <a:alphaOff val="0"/>
                <a:shade val="57000"/>
                <a:satMod val="120000"/>
              </a:schemeClr>
            </a:gs>
            <a:gs pos="80000">
              <a:schemeClr val="accent3">
                <a:hueOff val="-9679462"/>
                <a:satOff val="3238"/>
                <a:lumOff val="-14118"/>
                <a:alphaOff val="0"/>
                <a:shade val="56000"/>
                <a:satMod val="145000"/>
              </a:schemeClr>
            </a:gs>
            <a:gs pos="88000">
              <a:schemeClr val="accent3">
                <a:hueOff val="-9679462"/>
                <a:satOff val="3238"/>
                <a:lumOff val="-14118"/>
                <a:alphaOff val="0"/>
                <a:shade val="63000"/>
                <a:satMod val="160000"/>
              </a:schemeClr>
            </a:gs>
            <a:gs pos="100000">
              <a:schemeClr val="accent3">
                <a:hueOff val="-9679462"/>
                <a:satOff val="3238"/>
                <a:lumOff val="-14118"/>
                <a:alphaOff val="0"/>
                <a:tint val="99555"/>
                <a:satMod val="155000"/>
              </a:schemeClr>
            </a:gs>
          </a:gsLst>
          <a:lin ang="5400000" scaled="1"/>
        </a:gradFill>
        <a:ln>
          <a:noFill/>
        </a:ln>
        <a:effectLst>
          <a:glow rad="76200">
            <a:schemeClr val="accent3">
              <a:hueOff val="-9679462"/>
              <a:satOff val="3238"/>
              <a:lumOff val="-14118"/>
              <a:alphaOff val="0"/>
              <a:tint val="30000"/>
              <a:shade val="95000"/>
              <a:satMod val="300000"/>
              <a:alpha val="50000"/>
            </a:schemeClr>
          </a:glow>
        </a:effectLst>
        <a:scene3d>
          <a:camera prst="orthographicFront" fov="0">
            <a:rot lat="0" lon="0" rev="0"/>
          </a:camera>
          <a:lightRig rig="harsh" dir="t">
            <a:rot lat="6000000" lon="6000000" rev="0"/>
          </a:lightRig>
        </a:scene3d>
        <a:sp3d contourW="10000" prstMaterial="metal">
          <a:bevelT w="20000" h="9000" prst="softRound"/>
          <a:contourClr>
            <a:schemeClr val="accent3">
              <a:hueOff val="-9679462"/>
              <a:satOff val="3238"/>
              <a:lumOff val="-14118"/>
              <a:alphaOff val="0"/>
              <a:shade val="30000"/>
              <a:satMod val="2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3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37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30203B92-4526-4C01-8D38-F451118759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492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45AD96-1680-427F-A591-91C2B364329E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14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B11AB-AF42-40C2-B96B-F3E1C2F8F4F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810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31 pages of code</a:t>
            </a:r>
          </a:p>
          <a:p>
            <a:r>
              <a:rPr lang="en-US" dirty="0" smtClean="0"/>
              <a:t>393 Algorithms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B11AB-AF42-40C2-B96B-F3E1C2F8F4F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1120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B11AB-AF42-40C2-B96B-F3E1C2F8F4F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634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B11AB-AF42-40C2-B96B-F3E1C2F8F4F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578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B11AB-AF42-40C2-B96B-F3E1C2F8F4F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660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B11AB-AF42-40C2-B96B-F3E1C2F8F4F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26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B11AB-AF42-40C2-B96B-F3E1C2F8F4F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5647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B11AB-AF42-40C2-B96B-F3E1C2F8F4F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584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B11AB-AF42-40C2-B96B-F3E1C2F8F4F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0788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B11AB-AF42-40C2-B96B-F3E1C2F8F4F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124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EA00C-2723-4379-B0D4-E3A2EEEF4CD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2084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B11AB-AF42-40C2-B96B-F3E1C2F8F4F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822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B11AB-AF42-40C2-B96B-F3E1C2F8F4F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536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B11AB-AF42-40C2-B96B-F3E1C2F8F4F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487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B11AB-AF42-40C2-B96B-F3E1C2F8F4F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002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B11AB-AF42-40C2-B96B-F3E1C2F8F4F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661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B11AB-AF42-40C2-B96B-F3E1C2F8F4F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664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B11AB-AF42-40C2-B96B-F3E1C2F8F4F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75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B11AB-AF42-40C2-B96B-F3E1C2F8F4F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625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B11AB-AF42-40C2-B96B-F3E1C2F8F4F6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739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B11AB-AF42-40C2-B96B-F3E1C2F8F4F6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96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B11AB-AF42-40C2-B96B-F3E1C2F8F4F6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066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EA00C-2723-4379-B0D4-E3A2EEEF4CD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463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EA00C-2723-4379-B0D4-E3A2EEEF4CD0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12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B11AB-AF42-40C2-B96B-F3E1C2F8F4F6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87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E2D88-92A0-41CE-A5A3-021B5068E6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12/4/16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9417-5D8C-4C01-B676-4FDFFFBAFB0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722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E2D88-92A0-41CE-A5A3-021B5068E6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12/4/16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9417-5D8C-4C01-B676-4FDFFFBAFB0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179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E2D88-92A0-41CE-A5A3-021B5068E6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12/4/16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9417-5D8C-4C01-B676-4FDFFFBAFB0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182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E2D88-92A0-41CE-A5A3-021B5068E6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12/4/16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9417-5D8C-4C01-B676-4FDFFFBAFB0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86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E2D88-92A0-41CE-A5A3-021B5068E6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12/4/16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9417-5D8C-4C01-B676-4FDFFFBAFB0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0706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E2D88-92A0-41CE-A5A3-021B5068E6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12/4/16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9417-5D8C-4C01-B676-4FDFFFBAFB0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803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E2D88-92A0-41CE-A5A3-021B5068E6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12/4/16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9417-5D8C-4C01-B676-4FDFFFBAFB0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646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E2D88-92A0-41CE-A5A3-021B5068E6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12/4/16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9417-5D8C-4C01-B676-4FDFFFBAFB0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8349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E2D88-92A0-41CE-A5A3-021B5068E6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12/4/16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9417-5D8C-4C01-B676-4FDFFFBAFB0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162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E2D88-92A0-41CE-A5A3-021B5068E6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12/4/16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9417-5D8C-4C01-B676-4FDFFFBAFB0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29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E2D88-92A0-41CE-A5A3-021B5068E6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12/4/16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9417-5D8C-4C01-B676-4FDFFFBAFB0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347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E2D88-92A0-41CE-A5A3-021B5068E6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12/4/16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9417-5D8C-4C01-B676-4FDFFFBAFB0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0105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E2D88-92A0-41CE-A5A3-021B5068E6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12/4/16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9417-5D8C-4C01-B676-4FDFFFBAFB0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554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E2D88-92A0-41CE-A5A3-021B5068E6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12/4/16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9417-5D8C-4C01-B676-4FDFFFBAFB0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697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E2D88-92A0-41CE-A5A3-021B5068E6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12/4/16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9417-5D8C-4C01-B676-4FDFFFBAFB0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0371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19400"/>
            <a:ext cx="7772400" cy="1752600"/>
          </a:xfrm>
        </p:spPr>
        <p:txBody>
          <a:bodyPr anchor="t">
            <a:noAutofit/>
          </a:bodyPr>
          <a:lstStyle>
            <a:lvl1pPr algn="l">
              <a:defRPr sz="6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24CE9-F370-479A-9982-A687C5543FD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12/4/16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3D1DA-D830-4742-8CE3-CE52770FAC8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0773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19400"/>
            <a:ext cx="7772400" cy="1752600"/>
          </a:xfrm>
        </p:spPr>
        <p:txBody>
          <a:bodyPr anchor="t">
            <a:noAutofit/>
          </a:bodyPr>
          <a:lstStyle>
            <a:lvl1pPr algn="l">
              <a:defRPr sz="6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24CE9-F370-479A-9982-A687C5543FD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12/4/16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3D1DA-D830-4742-8CE3-CE52770FAC8C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246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314D-495A-4A58-9591-59EDF317CB69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12/4/16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3A0FB-1BBA-40B7-A713-64E0AE82DB66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9635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314D-495A-4A58-9591-59EDF317CB69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12/4/16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3A0FB-1BBA-40B7-A713-64E0AE82DB66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0624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314D-495A-4A58-9591-59EDF317CB69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12/4/16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3A0FB-1BBA-40B7-A713-64E0AE82DB66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7492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314D-495A-4A58-9591-59EDF317CB69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12/4/16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3A0FB-1BBA-40B7-A713-64E0AE82DB66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474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314D-495A-4A58-9591-59EDF317CB69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12/4/16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3A0FB-1BBA-40B7-A713-64E0AE82DB66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838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E2D88-92A0-41CE-A5A3-021B5068E6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12/4/16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9417-5D8C-4C01-B676-4FDFFFBAFB0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2847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314D-495A-4A58-9591-59EDF317CB69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12/4/16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F3A0FB-1BBA-40B7-A713-64E0AE82DB66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5139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314D-495A-4A58-9591-59EDF317CB69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12/4/16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3A0FB-1BBA-40B7-A713-64E0AE82DB66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1866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314D-495A-4A58-9591-59EDF317CB69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12/4/16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4CF3A0FB-1BBA-40B7-A713-64E0AE82DB66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7697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A9AB314D-495A-4A58-9591-59EDF317CB69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12/4/16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3A0FB-1BBA-40B7-A713-64E0AE82DB66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1241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314D-495A-4A58-9591-59EDF317CB69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12/4/16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3A0FB-1BBA-40B7-A713-64E0AE82DB66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5849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314D-495A-4A58-9591-59EDF317CB69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12/4/16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3A0FB-1BBA-40B7-A713-64E0AE82DB66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9777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314D-495A-4A58-9591-59EDF317CB69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12/4/16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3A0FB-1BBA-40B7-A713-64E0AE82DB66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4738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314D-495A-4A58-9591-59EDF317CB69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12/4/16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3A0FB-1BBA-40B7-A713-64E0AE82DB66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2622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314D-495A-4A58-9591-59EDF317CB69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12/4/16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3A0FB-1BBA-40B7-A713-64E0AE82DB66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398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314D-495A-4A58-9591-59EDF317CB69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12/4/16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3A0FB-1BBA-40B7-A713-64E0AE82DB66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121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E2D88-92A0-41CE-A5A3-021B5068E6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12/4/16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9417-5D8C-4C01-B676-4FDFFFBAFB0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2572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314D-495A-4A58-9591-59EDF317CB69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12/4/16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3A0FB-1BBA-40B7-A713-64E0AE82DB66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061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314D-495A-4A58-9591-59EDF317CB69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12/4/16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F3A0FB-1BBA-40B7-A713-64E0AE82DB66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0084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314D-495A-4A58-9591-59EDF317CB69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12/4/16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3A0FB-1BBA-40B7-A713-64E0AE82DB66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1209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314D-495A-4A58-9591-59EDF317CB69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12/4/16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4CF3A0FB-1BBA-40B7-A713-64E0AE82DB66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328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A9AB314D-495A-4A58-9591-59EDF317CB69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12/4/16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3A0FB-1BBA-40B7-A713-64E0AE82DB66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7165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314D-495A-4A58-9591-59EDF317CB69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12/4/16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3A0FB-1BBA-40B7-A713-64E0AE82DB66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4545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B314D-495A-4A58-9591-59EDF317CB69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12/4/16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3A0FB-1BBA-40B7-A713-64E0AE82DB66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077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E2D88-92A0-41CE-A5A3-021B5068E6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12/4/16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9417-5D8C-4C01-B676-4FDFFFBAFB0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031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E2D88-92A0-41CE-A5A3-021B5068E6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12/4/16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9417-5D8C-4C01-B676-4FDFFFBAFB0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724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E2D88-92A0-41CE-A5A3-021B5068E6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12/4/16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9417-5D8C-4C01-B676-4FDFFFBAFB0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439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E2D88-92A0-41CE-A5A3-021B5068E6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12/4/16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9417-5D8C-4C01-B676-4FDFFFBAFB0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90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E2D88-92A0-41CE-A5A3-021B5068E669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12/4/16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249417-5D8C-4C01-B676-4FDFFFBAFB0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029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05E2D88-92A0-41CE-A5A3-021B5068E66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12/4/16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249417-5D8C-4C01-B676-4FDFFFBAFB06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55130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05E2D88-92A0-41CE-A5A3-021B5068E66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12/4/16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1249417-5D8C-4C01-B676-4FDFFFBAFB06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39834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9AB314D-495A-4A58-9591-59EDF317CB69}" type="datetimeFigureOut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12/4/16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CF3A0FB-1BBA-40B7-A713-64E0AE82DB66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10354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9AB314D-495A-4A58-9591-59EDF317CB69}" type="datetimeFigureOut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12/4/16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CF3A0FB-1BBA-40B7-A713-64E0AE82DB66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Arial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D4D2D0">
                  <a:shade val="5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9346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29.png"/><Relationship Id="rId3" Type="http://schemas.openxmlformats.org/officeDocument/2006/relationships/image" Target="../media/image3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diagramData" Target="../diagrams/data2.xml"/><Relationship Id="rId8" Type="http://schemas.openxmlformats.org/officeDocument/2006/relationships/diagramLayout" Target="../diagrams/layout2.xml"/><Relationship Id="rId9" Type="http://schemas.openxmlformats.org/officeDocument/2006/relationships/diagramQuickStyle" Target="../diagrams/quickStyle2.xml"/><Relationship Id="rId10" Type="http://schemas.openxmlformats.org/officeDocument/2006/relationships/diagramColors" Target="../diagrams/colors2.xml"/><Relationship Id="rId11" Type="http://schemas.microsoft.com/office/2007/relationships/diagramDrawing" Target="../diagrams/drawing2.xml"/><Relationship Id="rId1" Type="http://schemas.openxmlformats.org/officeDocument/2006/relationships/slideLayout" Target="../slideLayouts/slideLayout31.xml"/><Relationship Id="rId2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33632" y="1676400"/>
            <a:ext cx="7876736" cy="2301240"/>
          </a:xfrm>
        </p:spPr>
        <p:txBody>
          <a:bodyPr/>
          <a:lstStyle/>
          <a:p>
            <a:pPr algn="ctr"/>
            <a:r>
              <a:rPr lang="en-US" sz="4800" cap="none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Object-based Image Analysis</a:t>
            </a:r>
            <a:endParaRPr lang="en-US" sz="4800" cap="none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914400" y="2103120"/>
            <a:ext cx="7315200" cy="17526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Keith C. Pelletier </a:t>
            </a:r>
          </a:p>
          <a:p>
            <a:pPr algn="ctr"/>
            <a:r>
              <a:rPr lang="en-US" sz="2400" dirty="0" smtClean="0"/>
              <a:t>FR3262/5262</a:t>
            </a:r>
          </a:p>
          <a:p>
            <a:pPr algn="ctr"/>
            <a:r>
              <a:rPr lang="en-US" sz="2400" dirty="0" smtClean="0"/>
              <a:t>October 11, 2012</a:t>
            </a:r>
            <a:endParaRPr lang="en-US" sz="2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713722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3239023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764690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/>
          <p:cNvCxnSpPr/>
          <p:nvPr/>
        </p:nvCxnSpPr>
        <p:spPr>
          <a:xfrm rot="5400000">
            <a:off x="4267994" y="2430828"/>
            <a:ext cx="609600" cy="1588"/>
          </a:xfrm>
          <a:prstGeom prst="straightConnector1">
            <a:avLst/>
          </a:prstGeom>
          <a:ln w="57150">
            <a:solidFill>
              <a:schemeClr val="tx1"/>
            </a:solidFill>
            <a:headEnd type="none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68328"/>
            <a:ext cx="8229600" cy="1072419"/>
          </a:xfrm>
        </p:spPr>
        <p:txBody>
          <a:bodyPr/>
          <a:lstStyle/>
          <a:p>
            <a:pPr algn="ctr"/>
            <a:r>
              <a:rPr lang="en-US" dirty="0" smtClean="0"/>
              <a:t>OBIA Approach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505200" y="1212422"/>
            <a:ext cx="21336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white"/>
                </a:solidFill>
              </a:rPr>
              <a:t>Segmentation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6800" y="2736422"/>
            <a:ext cx="7010400" cy="3733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81200" y="3269822"/>
            <a:ext cx="21336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white"/>
                </a:solidFill>
              </a:rPr>
              <a:t>Integration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05200" y="4793822"/>
            <a:ext cx="21336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white"/>
                </a:solidFill>
              </a:rPr>
              <a:t>Classification</a:t>
            </a:r>
            <a:endParaRPr lang="en-US" sz="2000" b="1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0" y="6013022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white"/>
                </a:solidFill>
                <a:latin typeface="Arial"/>
              </a:rPr>
              <a:t>Objects</a:t>
            </a:r>
            <a:endParaRPr lang="en-US" sz="2000" b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29200" y="3269822"/>
            <a:ext cx="2133600" cy="914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prstClr val="white"/>
                </a:solidFill>
              </a:rPr>
              <a:t>Morphology</a:t>
            </a:r>
            <a:endParaRPr lang="en-US" sz="2000" b="1" dirty="0">
              <a:solidFill>
                <a:prstClr val="white"/>
              </a:solidFill>
            </a:endParaRPr>
          </a:p>
        </p:txBody>
      </p:sp>
      <p:cxnSp>
        <p:nvCxnSpPr>
          <p:cNvPr id="12" name="Shape 28"/>
          <p:cNvCxnSpPr>
            <a:stCxn id="8" idx="1"/>
            <a:endCxn id="9" idx="1"/>
          </p:cNvCxnSpPr>
          <p:nvPr/>
        </p:nvCxnSpPr>
        <p:spPr>
          <a:xfrm rot="10800000" flipH="1" flipV="1">
            <a:off x="1981200" y="3727022"/>
            <a:ext cx="1524000" cy="1524000"/>
          </a:xfrm>
          <a:prstGeom prst="bentConnector3">
            <a:avLst>
              <a:gd name="adj1" fmla="val -15000"/>
            </a:avLst>
          </a:prstGeom>
          <a:ln w="57150">
            <a:solidFill>
              <a:schemeClr val="tx1"/>
            </a:solidFill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hape 12"/>
          <p:cNvCxnSpPr>
            <a:stCxn id="9" idx="2"/>
            <a:endCxn id="11" idx="3"/>
          </p:cNvCxnSpPr>
          <p:nvPr/>
        </p:nvCxnSpPr>
        <p:spPr>
          <a:xfrm rot="5400000" flipH="1" flipV="1">
            <a:off x="4876800" y="3422222"/>
            <a:ext cx="1981200" cy="2590800"/>
          </a:xfrm>
          <a:prstGeom prst="bentConnector4">
            <a:avLst>
              <a:gd name="adj1" fmla="val -11538"/>
              <a:gd name="adj2" fmla="val 108824"/>
            </a:avLst>
          </a:prstGeom>
          <a:ln w="57150">
            <a:solidFill>
              <a:schemeClr val="tx1"/>
            </a:solidFill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hape 13"/>
          <p:cNvCxnSpPr>
            <a:stCxn id="9" idx="3"/>
            <a:endCxn id="11" idx="2"/>
          </p:cNvCxnSpPr>
          <p:nvPr/>
        </p:nvCxnSpPr>
        <p:spPr>
          <a:xfrm flipV="1">
            <a:off x="5638800" y="4184222"/>
            <a:ext cx="457200" cy="1066800"/>
          </a:xfrm>
          <a:prstGeom prst="bentConnector2">
            <a:avLst/>
          </a:prstGeom>
          <a:ln w="57150">
            <a:solidFill>
              <a:schemeClr val="tx1"/>
            </a:solidFill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hape 14"/>
          <p:cNvCxnSpPr>
            <a:endCxn id="8" idx="3"/>
          </p:cNvCxnSpPr>
          <p:nvPr/>
        </p:nvCxnSpPr>
        <p:spPr>
          <a:xfrm rot="16200000" flipV="1">
            <a:off x="3771900" y="4069922"/>
            <a:ext cx="1066800" cy="381000"/>
          </a:xfrm>
          <a:prstGeom prst="bentConnector2">
            <a:avLst/>
          </a:prstGeom>
          <a:ln w="57150">
            <a:solidFill>
              <a:schemeClr val="tx1"/>
            </a:solidFill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2"/>
            <a:endCxn id="7" idx="0"/>
          </p:cNvCxnSpPr>
          <p:nvPr/>
        </p:nvCxnSpPr>
        <p:spPr>
          <a:xfrm rot="5400000">
            <a:off x="4267200" y="2431622"/>
            <a:ext cx="609600" cy="1588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hape 32"/>
          <p:cNvCxnSpPr>
            <a:stCxn id="8" idx="0"/>
            <a:endCxn id="11" idx="0"/>
          </p:cNvCxnSpPr>
          <p:nvPr/>
        </p:nvCxnSpPr>
        <p:spPr>
          <a:xfrm rot="5400000" flipH="1" flipV="1">
            <a:off x="4572000" y="1745822"/>
            <a:ext cx="1588" cy="3048000"/>
          </a:xfrm>
          <a:prstGeom prst="bentConnector3">
            <a:avLst>
              <a:gd name="adj1" fmla="val 17699376"/>
            </a:avLst>
          </a:prstGeom>
          <a:ln w="57150">
            <a:solidFill>
              <a:schemeClr val="tx1"/>
            </a:solidFill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hape 30"/>
          <p:cNvCxnSpPr/>
          <p:nvPr/>
        </p:nvCxnSpPr>
        <p:spPr>
          <a:xfrm rot="5400000">
            <a:off x="4305300" y="4069922"/>
            <a:ext cx="1066800" cy="381000"/>
          </a:xfrm>
          <a:prstGeom prst="bentConnector3">
            <a:avLst>
              <a:gd name="adj1" fmla="val -585"/>
            </a:avLst>
          </a:prstGeom>
          <a:ln w="57150">
            <a:solidFill>
              <a:schemeClr val="tx1"/>
            </a:solidFill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1047815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3636" name="Picture 4" descr="pix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1628775"/>
            <a:ext cx="3910012" cy="4495800"/>
          </a:xfrm>
          <a:prstGeom prst="rect">
            <a:avLst/>
          </a:prstGeom>
          <a:noFill/>
        </p:spPr>
      </p:pic>
      <p:pic>
        <p:nvPicPr>
          <p:cNvPr id="1093637" name="Picture 5" descr="objec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1628775"/>
            <a:ext cx="3910012" cy="4495800"/>
          </a:xfrm>
          <a:prstGeom prst="rect">
            <a:avLst/>
          </a:prstGeom>
          <a:noFill/>
        </p:spPr>
      </p:pic>
      <p:pic>
        <p:nvPicPr>
          <p:cNvPr id="1093638" name="Picture 6" descr="IO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0463" y="1628775"/>
            <a:ext cx="2724150" cy="4495800"/>
          </a:xfrm>
          <a:prstGeom prst="rect">
            <a:avLst/>
          </a:prstGeom>
          <a:noFill/>
        </p:spPr>
      </p:pic>
      <p:pic>
        <p:nvPicPr>
          <p:cNvPr id="1093639" name="Picture 7" descr="selectedObjec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313" y="1628775"/>
            <a:ext cx="3910012" cy="4495800"/>
          </a:xfrm>
          <a:prstGeom prst="rect">
            <a:avLst/>
          </a:prstGeom>
          <a:noFill/>
        </p:spPr>
      </p:pic>
      <p:sp>
        <p:nvSpPr>
          <p:cNvPr id="1093640" name="Line 8"/>
          <p:cNvSpPr>
            <a:spLocks noChangeShapeType="1"/>
          </p:cNvSpPr>
          <p:nvPr/>
        </p:nvSpPr>
        <p:spPr bwMode="auto">
          <a:xfrm flipV="1">
            <a:off x="1757363" y="1628775"/>
            <a:ext cx="4483100" cy="172878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093641" name="Line 9"/>
          <p:cNvSpPr>
            <a:spLocks noChangeShapeType="1"/>
          </p:cNvSpPr>
          <p:nvPr/>
        </p:nvSpPr>
        <p:spPr bwMode="auto">
          <a:xfrm>
            <a:off x="1957388" y="5013325"/>
            <a:ext cx="4283075" cy="11112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543800" y="6550223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solidFill>
                  <a:schemeClr val="accent3"/>
                </a:solidFill>
              </a:rPr>
              <a:t>Source: Definiens</a:t>
            </a:r>
            <a:endParaRPr lang="en-US" sz="1400" i="1" dirty="0">
              <a:solidFill>
                <a:schemeClr val="accent3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68328"/>
            <a:ext cx="8229600" cy="1072419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dirty="0" smtClean="0"/>
              <a:t>Object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2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93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3640" grpId="0" animBg="1"/>
      <p:bldP spid="10936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364628" y="4000500"/>
            <a:ext cx="5056187" cy="1460500"/>
            <a:chOff x="128" y="3113"/>
            <a:chExt cx="1903" cy="549"/>
          </a:xfrm>
        </p:grpSpPr>
        <p:sp>
          <p:nvSpPr>
            <p:cNvPr id="1091588" name="AutoShape 4"/>
            <p:cNvSpPr>
              <a:spLocks noChangeAspect="1" noChangeArrowheads="1"/>
            </p:cNvSpPr>
            <p:nvPr/>
          </p:nvSpPr>
          <p:spPr bwMode="auto">
            <a:xfrm>
              <a:off x="128" y="3113"/>
              <a:ext cx="1902" cy="548"/>
            </a:xfrm>
            <a:prstGeom prst="parallelogram">
              <a:avLst>
                <a:gd name="adj" fmla="val 86770"/>
              </a:avLst>
            </a:prstGeom>
            <a:solidFill>
              <a:srgbClr val="FFFFCC">
                <a:alpha val="50000"/>
              </a:srgbClr>
            </a:solidFill>
            <a:ln w="190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91589" name="AutoShape 5"/>
            <p:cNvSpPr>
              <a:spLocks noChangeAspect="1" noChangeArrowheads="1"/>
            </p:cNvSpPr>
            <p:nvPr/>
          </p:nvSpPr>
          <p:spPr bwMode="auto">
            <a:xfrm>
              <a:off x="678" y="3433"/>
              <a:ext cx="351" cy="88"/>
            </a:xfrm>
            <a:prstGeom prst="parallelogram">
              <a:avLst>
                <a:gd name="adj" fmla="val 92902"/>
              </a:avLst>
            </a:prstGeom>
            <a:solidFill>
              <a:schemeClr val="bg1"/>
            </a:solidFill>
            <a:ln w="63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91590" name="AutoShape 6"/>
            <p:cNvSpPr>
              <a:spLocks noChangeAspect="1" noChangeArrowheads="1"/>
            </p:cNvSpPr>
            <p:nvPr/>
          </p:nvSpPr>
          <p:spPr bwMode="auto">
            <a:xfrm>
              <a:off x="763" y="3315"/>
              <a:ext cx="478" cy="118"/>
            </a:xfrm>
            <a:prstGeom prst="parallelogram">
              <a:avLst>
                <a:gd name="adj" fmla="val 88519"/>
              </a:avLst>
            </a:prstGeom>
            <a:solidFill>
              <a:srgbClr val="666699"/>
            </a:solidFill>
            <a:ln w="63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91591" name="AutoShape 7"/>
            <p:cNvSpPr>
              <a:spLocks noChangeAspect="1" noChangeArrowheads="1"/>
            </p:cNvSpPr>
            <p:nvPr/>
          </p:nvSpPr>
          <p:spPr bwMode="auto">
            <a:xfrm>
              <a:off x="953" y="3431"/>
              <a:ext cx="527" cy="89"/>
            </a:xfrm>
            <a:prstGeom prst="parallelogram">
              <a:avLst>
                <a:gd name="adj" fmla="val 81994"/>
              </a:avLst>
            </a:prstGeom>
            <a:solidFill>
              <a:srgbClr val="C0C0C0"/>
            </a:solidFill>
            <a:ln w="63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91592" name="AutoShape 8"/>
            <p:cNvSpPr>
              <a:spLocks noChangeAspect="1" noChangeArrowheads="1"/>
            </p:cNvSpPr>
            <p:nvPr/>
          </p:nvSpPr>
          <p:spPr bwMode="auto">
            <a:xfrm>
              <a:off x="1345" y="3312"/>
              <a:ext cx="235" cy="83"/>
            </a:xfrm>
            <a:prstGeom prst="parallelogram">
              <a:avLst>
                <a:gd name="adj" fmla="val 83393"/>
              </a:avLst>
            </a:prstGeom>
            <a:solidFill>
              <a:srgbClr val="CCECFF"/>
            </a:solidFill>
            <a:ln w="63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91593" name="AutoShape 9"/>
            <p:cNvSpPr>
              <a:spLocks noChangeAspect="1" noChangeArrowheads="1"/>
            </p:cNvSpPr>
            <p:nvPr/>
          </p:nvSpPr>
          <p:spPr bwMode="auto">
            <a:xfrm>
              <a:off x="1292" y="3395"/>
              <a:ext cx="218" cy="37"/>
            </a:xfrm>
            <a:prstGeom prst="parallelogram">
              <a:avLst>
                <a:gd name="adj" fmla="val 81068"/>
              </a:avLst>
            </a:prstGeom>
            <a:solidFill>
              <a:srgbClr val="333399"/>
            </a:solidFill>
            <a:ln w="63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91594" name="AutoShape 10"/>
            <p:cNvSpPr>
              <a:spLocks noChangeAspect="1" noChangeArrowheads="1"/>
            </p:cNvSpPr>
            <p:nvPr/>
          </p:nvSpPr>
          <p:spPr bwMode="auto">
            <a:xfrm>
              <a:off x="1133" y="3314"/>
              <a:ext cx="285" cy="117"/>
            </a:xfrm>
            <a:prstGeom prst="parallelogram">
              <a:avLst>
                <a:gd name="adj" fmla="val 92057"/>
              </a:avLst>
            </a:prstGeom>
            <a:solidFill>
              <a:srgbClr val="808080"/>
            </a:solidFill>
            <a:ln w="63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91595" name="Line 11"/>
            <p:cNvSpPr>
              <a:spLocks noChangeAspect="1" noChangeShapeType="1"/>
            </p:cNvSpPr>
            <p:nvPr/>
          </p:nvSpPr>
          <p:spPr bwMode="auto">
            <a:xfrm flipV="1">
              <a:off x="433" y="3313"/>
              <a:ext cx="1418" cy="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91596" name="Line 12"/>
            <p:cNvSpPr>
              <a:spLocks noChangeAspect="1" noChangeShapeType="1"/>
            </p:cNvSpPr>
            <p:nvPr/>
          </p:nvSpPr>
          <p:spPr bwMode="auto">
            <a:xfrm flipH="1">
              <a:off x="556" y="3314"/>
              <a:ext cx="311" cy="34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91597" name="Line 13"/>
            <p:cNvSpPr>
              <a:spLocks noChangeAspect="1" noChangeShapeType="1"/>
            </p:cNvSpPr>
            <p:nvPr/>
          </p:nvSpPr>
          <p:spPr bwMode="auto">
            <a:xfrm flipH="1">
              <a:off x="929" y="3526"/>
              <a:ext cx="130" cy="13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91598" name="Line 14"/>
            <p:cNvSpPr>
              <a:spLocks noChangeAspect="1" noChangeShapeType="1"/>
            </p:cNvSpPr>
            <p:nvPr/>
          </p:nvSpPr>
          <p:spPr bwMode="auto">
            <a:xfrm flipV="1">
              <a:off x="682" y="3522"/>
              <a:ext cx="72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91599" name="Line 15"/>
            <p:cNvSpPr>
              <a:spLocks noChangeAspect="1" noChangeShapeType="1"/>
            </p:cNvSpPr>
            <p:nvPr/>
          </p:nvSpPr>
          <p:spPr bwMode="auto">
            <a:xfrm flipH="1">
              <a:off x="1197" y="3117"/>
              <a:ext cx="197" cy="195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91600" name="Line 16"/>
            <p:cNvSpPr>
              <a:spLocks noChangeAspect="1" noChangeShapeType="1"/>
            </p:cNvSpPr>
            <p:nvPr/>
          </p:nvSpPr>
          <p:spPr bwMode="auto">
            <a:xfrm flipH="1">
              <a:off x="1298" y="3312"/>
              <a:ext cx="279" cy="3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91601" name="AutoShape 17"/>
            <p:cNvSpPr>
              <a:spLocks noChangeAspect="1" noChangeArrowheads="1"/>
            </p:cNvSpPr>
            <p:nvPr/>
          </p:nvSpPr>
          <p:spPr bwMode="auto">
            <a:xfrm>
              <a:off x="129" y="3113"/>
              <a:ext cx="1902" cy="548"/>
            </a:xfrm>
            <a:prstGeom prst="parallelogram">
              <a:avLst>
                <a:gd name="adj" fmla="val 86770"/>
              </a:avLst>
            </a:prstGeom>
            <a:noFill/>
            <a:ln w="1905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1091603" name="AutoShape 19"/>
          <p:cNvSpPr>
            <a:spLocks noChangeArrowheads="1"/>
          </p:cNvSpPr>
          <p:nvPr/>
        </p:nvSpPr>
        <p:spPr bwMode="auto">
          <a:xfrm>
            <a:off x="1871165" y="4843462"/>
            <a:ext cx="927100" cy="231775"/>
          </a:xfrm>
          <a:prstGeom prst="parallelogram">
            <a:avLst>
              <a:gd name="adj" fmla="val 93167"/>
            </a:avLst>
          </a:prstGeom>
          <a:solidFill>
            <a:srgbClr val="FFFF00"/>
          </a:solidFill>
          <a:ln w="317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812800" indent="-812800" algn="ctr" eaLnBrk="1" hangingPunct="1">
              <a:lnSpc>
                <a:spcPct val="200000"/>
              </a:lnSpc>
              <a:spcBef>
                <a:spcPct val="20000"/>
              </a:spcBef>
              <a:buClr>
                <a:srgbClr val="993300"/>
              </a:buClr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1091604" name="AutoShape 20"/>
          <p:cNvSpPr>
            <a:spLocks noChangeArrowheads="1"/>
          </p:cNvSpPr>
          <p:nvPr/>
        </p:nvSpPr>
        <p:spPr bwMode="auto">
          <a:xfrm>
            <a:off x="2074365" y="4530725"/>
            <a:ext cx="1263650" cy="311150"/>
          </a:xfrm>
          <a:prstGeom prst="parallelogram">
            <a:avLst>
              <a:gd name="adj" fmla="val 88745"/>
            </a:avLst>
          </a:prstGeom>
          <a:solidFill>
            <a:srgbClr val="FFFF00"/>
          </a:solidFill>
          <a:ln w="317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812800" indent="-812800" algn="ctr" eaLnBrk="1" hangingPunct="1">
              <a:lnSpc>
                <a:spcPct val="200000"/>
              </a:lnSpc>
              <a:spcBef>
                <a:spcPct val="20000"/>
              </a:spcBef>
              <a:buClr>
                <a:srgbClr val="993300"/>
              </a:buClr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1091605" name="AutoShape 21"/>
          <p:cNvSpPr>
            <a:spLocks noChangeArrowheads="1"/>
          </p:cNvSpPr>
          <p:nvPr/>
        </p:nvSpPr>
        <p:spPr bwMode="auto">
          <a:xfrm>
            <a:off x="2576015" y="4837112"/>
            <a:ext cx="1393825" cy="236538"/>
          </a:xfrm>
          <a:prstGeom prst="parallelogram">
            <a:avLst>
              <a:gd name="adj" fmla="val 81596"/>
            </a:avLst>
          </a:prstGeom>
          <a:solidFill>
            <a:srgbClr val="FFFF00"/>
          </a:solidFill>
          <a:ln w="317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812800" indent="-812800" algn="ctr" eaLnBrk="1" hangingPunct="1">
              <a:lnSpc>
                <a:spcPct val="200000"/>
              </a:lnSpc>
              <a:spcBef>
                <a:spcPct val="20000"/>
              </a:spcBef>
              <a:buClr>
                <a:srgbClr val="993300"/>
              </a:buClr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1091606" name="AutoShape 22"/>
          <p:cNvSpPr>
            <a:spLocks noChangeArrowheads="1"/>
          </p:cNvSpPr>
          <p:nvPr/>
        </p:nvSpPr>
        <p:spPr bwMode="auto">
          <a:xfrm>
            <a:off x="3612653" y="4522787"/>
            <a:ext cx="622300" cy="219075"/>
          </a:xfrm>
          <a:prstGeom prst="parallelogram">
            <a:avLst>
              <a:gd name="adj" fmla="val 83666"/>
            </a:avLst>
          </a:prstGeom>
          <a:solidFill>
            <a:srgbClr val="FFFF00"/>
          </a:solidFill>
          <a:ln w="317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812800" indent="-812800" algn="ctr" eaLnBrk="1" hangingPunct="1">
              <a:lnSpc>
                <a:spcPct val="200000"/>
              </a:lnSpc>
              <a:spcBef>
                <a:spcPct val="20000"/>
              </a:spcBef>
              <a:buClr>
                <a:srgbClr val="993300"/>
              </a:buClr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1091607" name="AutoShape 23"/>
          <p:cNvSpPr>
            <a:spLocks noChangeArrowheads="1"/>
          </p:cNvSpPr>
          <p:nvPr/>
        </p:nvSpPr>
        <p:spPr bwMode="auto">
          <a:xfrm>
            <a:off x="3488828" y="4741862"/>
            <a:ext cx="577850" cy="98425"/>
          </a:xfrm>
          <a:prstGeom prst="parallelogram">
            <a:avLst>
              <a:gd name="adj" fmla="val 96762"/>
            </a:avLst>
          </a:prstGeom>
          <a:solidFill>
            <a:srgbClr val="FFFF00"/>
          </a:solidFill>
          <a:ln w="31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812800" indent="-812800" algn="ctr" eaLnBrk="1" hangingPunct="1">
              <a:lnSpc>
                <a:spcPct val="200000"/>
              </a:lnSpc>
              <a:spcBef>
                <a:spcPct val="20000"/>
              </a:spcBef>
              <a:buClr>
                <a:srgbClr val="993300"/>
              </a:buClr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1091608" name="AutoShape 24"/>
          <p:cNvSpPr>
            <a:spLocks noChangeArrowheads="1"/>
          </p:cNvSpPr>
          <p:nvPr/>
        </p:nvSpPr>
        <p:spPr bwMode="auto">
          <a:xfrm>
            <a:off x="3053853" y="4529137"/>
            <a:ext cx="752475" cy="307975"/>
          </a:xfrm>
          <a:prstGeom prst="parallelogram">
            <a:avLst>
              <a:gd name="adj" fmla="val 92336"/>
            </a:avLst>
          </a:prstGeom>
          <a:solidFill>
            <a:srgbClr val="FFFF00"/>
          </a:solidFill>
          <a:ln w="317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812800" indent="-812800" algn="ctr" eaLnBrk="1" hangingPunct="1">
              <a:lnSpc>
                <a:spcPct val="200000"/>
              </a:lnSpc>
              <a:spcBef>
                <a:spcPct val="20000"/>
              </a:spcBef>
              <a:buClr>
                <a:srgbClr val="993300"/>
              </a:buClr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1091609" name="Line 25"/>
          <p:cNvSpPr>
            <a:spLocks noChangeShapeType="1"/>
          </p:cNvSpPr>
          <p:nvPr/>
        </p:nvSpPr>
        <p:spPr bwMode="auto">
          <a:xfrm flipH="1">
            <a:off x="2768103" y="3514725"/>
            <a:ext cx="512762" cy="116681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oval" w="sm" len="sm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091610" name="Line 26"/>
          <p:cNvSpPr>
            <a:spLocks noChangeShapeType="1"/>
          </p:cNvSpPr>
          <p:nvPr/>
        </p:nvSpPr>
        <p:spPr bwMode="auto">
          <a:xfrm>
            <a:off x="3274515" y="3527425"/>
            <a:ext cx="149225" cy="11461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oval" w="sm" len="sm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091611" name="Line 27"/>
          <p:cNvSpPr>
            <a:spLocks noChangeShapeType="1"/>
          </p:cNvSpPr>
          <p:nvPr/>
        </p:nvSpPr>
        <p:spPr bwMode="auto">
          <a:xfrm>
            <a:off x="3268165" y="3516312"/>
            <a:ext cx="681038" cy="111283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oval" w="sm" len="sm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091612" name="Line 28"/>
          <p:cNvSpPr>
            <a:spLocks noChangeShapeType="1"/>
          </p:cNvSpPr>
          <p:nvPr/>
        </p:nvSpPr>
        <p:spPr bwMode="auto">
          <a:xfrm flipH="1">
            <a:off x="2379165" y="3538537"/>
            <a:ext cx="890588" cy="1371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oval" w="sm" len="sm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091613" name="Line 29"/>
          <p:cNvSpPr>
            <a:spLocks noChangeShapeType="1"/>
          </p:cNvSpPr>
          <p:nvPr/>
        </p:nvSpPr>
        <p:spPr bwMode="auto">
          <a:xfrm>
            <a:off x="3268165" y="3525837"/>
            <a:ext cx="19050" cy="139858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oval" w="sm" len="sm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091614" name="Line 30"/>
          <p:cNvSpPr>
            <a:spLocks noChangeShapeType="1"/>
          </p:cNvSpPr>
          <p:nvPr/>
        </p:nvSpPr>
        <p:spPr bwMode="auto">
          <a:xfrm>
            <a:off x="3271340" y="3532187"/>
            <a:ext cx="522288" cy="12573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oval" w="sm" len="sm"/>
          </a:ln>
          <a:effectLst/>
        </p:spPr>
        <p:txBody>
          <a:bodyPr/>
          <a:lstStyle/>
          <a:p>
            <a:endParaRPr lang="en-US" dirty="0"/>
          </a:p>
        </p:txBody>
      </p:sp>
      <p:grpSp>
        <p:nvGrpSpPr>
          <p:cNvPr id="3" name="Group 31"/>
          <p:cNvGrpSpPr>
            <a:grpSpLocks noChangeAspect="1"/>
          </p:cNvGrpSpPr>
          <p:nvPr/>
        </p:nvGrpSpPr>
        <p:grpSpPr bwMode="auto">
          <a:xfrm>
            <a:off x="475753" y="2689225"/>
            <a:ext cx="5035550" cy="1455737"/>
            <a:chOff x="122" y="2244"/>
            <a:chExt cx="1904" cy="551"/>
          </a:xfrm>
        </p:grpSpPr>
        <p:sp>
          <p:nvSpPr>
            <p:cNvPr id="1091616" name="Line 32"/>
            <p:cNvSpPr>
              <a:spLocks noChangeAspect="1" noChangeShapeType="1"/>
            </p:cNvSpPr>
            <p:nvPr/>
          </p:nvSpPr>
          <p:spPr bwMode="auto">
            <a:xfrm flipH="1">
              <a:off x="981" y="2644"/>
              <a:ext cx="128" cy="141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4" name="Group 33"/>
            <p:cNvGrpSpPr>
              <a:grpSpLocks noChangeAspect="1"/>
            </p:cNvGrpSpPr>
            <p:nvPr/>
          </p:nvGrpSpPr>
          <p:grpSpPr bwMode="auto">
            <a:xfrm>
              <a:off x="122" y="2244"/>
              <a:ext cx="1904" cy="551"/>
              <a:chOff x="122" y="2244"/>
              <a:chExt cx="1904" cy="551"/>
            </a:xfrm>
          </p:grpSpPr>
          <p:sp>
            <p:nvSpPr>
              <p:cNvPr id="1091618" name="AutoShape 34"/>
              <p:cNvSpPr>
                <a:spLocks noChangeAspect="1" noChangeArrowheads="1"/>
              </p:cNvSpPr>
              <p:nvPr/>
            </p:nvSpPr>
            <p:spPr bwMode="auto">
              <a:xfrm>
                <a:off x="1245" y="2246"/>
                <a:ext cx="777" cy="202"/>
              </a:xfrm>
              <a:prstGeom prst="parallelogram">
                <a:avLst>
                  <a:gd name="adj" fmla="val 87259"/>
                </a:avLst>
              </a:prstGeom>
              <a:solidFill>
                <a:srgbClr val="006600"/>
              </a:solidFill>
              <a:ln w="6350">
                <a:solidFill>
                  <a:srgbClr val="80808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91619" name="AutoShape 35"/>
              <p:cNvSpPr>
                <a:spLocks noChangeAspect="1" noChangeArrowheads="1"/>
              </p:cNvSpPr>
              <p:nvPr/>
            </p:nvSpPr>
            <p:spPr bwMode="auto">
              <a:xfrm>
                <a:off x="948" y="2647"/>
                <a:ext cx="503" cy="139"/>
              </a:xfrm>
              <a:prstGeom prst="parallelogram">
                <a:avLst>
                  <a:gd name="adj" fmla="val 88156"/>
                </a:avLst>
              </a:prstGeom>
              <a:solidFill>
                <a:srgbClr val="808080">
                  <a:alpha val="69000"/>
                </a:srgbClr>
              </a:solidFill>
              <a:ln w="6350">
                <a:solidFill>
                  <a:srgbClr val="80808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91620" name="AutoShape 36"/>
              <p:cNvSpPr>
                <a:spLocks noChangeAspect="1" noChangeArrowheads="1"/>
              </p:cNvSpPr>
              <p:nvPr/>
            </p:nvSpPr>
            <p:spPr bwMode="auto">
              <a:xfrm>
                <a:off x="431" y="2244"/>
                <a:ext cx="992" cy="204"/>
              </a:xfrm>
              <a:prstGeom prst="parallelogram">
                <a:avLst>
                  <a:gd name="adj" fmla="val 89308"/>
                </a:avLst>
              </a:prstGeom>
              <a:solidFill>
                <a:srgbClr val="C0C0C0"/>
              </a:solidFill>
              <a:ln w="6350">
                <a:solidFill>
                  <a:srgbClr val="80808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91621" name="AutoShape 37"/>
              <p:cNvSpPr>
                <a:spLocks noChangeAspect="1" noChangeArrowheads="1"/>
              </p:cNvSpPr>
              <p:nvPr/>
            </p:nvSpPr>
            <p:spPr bwMode="auto">
              <a:xfrm>
                <a:off x="611" y="2645"/>
                <a:ext cx="494" cy="140"/>
              </a:xfrm>
              <a:prstGeom prst="parallelogram">
                <a:avLst>
                  <a:gd name="adj" fmla="val 85960"/>
                </a:avLst>
              </a:prstGeom>
              <a:solidFill>
                <a:srgbClr val="339966"/>
              </a:solidFill>
              <a:ln w="6350">
                <a:solidFill>
                  <a:srgbClr val="80808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91622" name="AutoShape 38">
                <a:hlinkHover r:id="" action="ppaction://noaction" highlightClick="1"/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29" y="2448"/>
                <a:ext cx="911" cy="197"/>
              </a:xfrm>
              <a:prstGeom prst="parallelogram">
                <a:avLst>
                  <a:gd name="adj" fmla="val 93172"/>
                </a:avLst>
              </a:prstGeom>
              <a:solidFill>
                <a:srgbClr val="66FF66">
                  <a:alpha val="50000"/>
                </a:srgbClr>
              </a:solidFill>
              <a:ln w="6350">
                <a:solidFill>
                  <a:srgbClr val="80808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91623" name="AutoShape 39"/>
              <p:cNvSpPr>
                <a:spLocks noChangeAspect="1" noChangeArrowheads="1"/>
              </p:cNvSpPr>
              <p:nvPr/>
            </p:nvSpPr>
            <p:spPr bwMode="auto">
              <a:xfrm>
                <a:off x="1323" y="2448"/>
                <a:ext cx="524" cy="347"/>
              </a:xfrm>
              <a:prstGeom prst="parallelogram">
                <a:avLst>
                  <a:gd name="adj" fmla="val 86963"/>
                </a:avLst>
              </a:prstGeom>
              <a:solidFill>
                <a:srgbClr val="DDDDDD"/>
              </a:solidFill>
              <a:ln w="6350">
                <a:solidFill>
                  <a:srgbClr val="80808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91624" name="AutoShape 40"/>
              <p:cNvSpPr>
                <a:spLocks noChangeAspect="1" noChangeArrowheads="1"/>
              </p:cNvSpPr>
              <p:nvPr/>
            </p:nvSpPr>
            <p:spPr bwMode="auto">
              <a:xfrm>
                <a:off x="122" y="2448"/>
                <a:ext cx="795" cy="342"/>
              </a:xfrm>
              <a:prstGeom prst="parallelogram">
                <a:avLst>
                  <a:gd name="adj" fmla="val 88645"/>
                </a:avLst>
              </a:prstGeom>
              <a:solidFill>
                <a:srgbClr val="246E49"/>
              </a:solidFill>
              <a:ln w="6350">
                <a:solidFill>
                  <a:srgbClr val="80808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91625" name="AutoShape 41"/>
              <p:cNvSpPr>
                <a:spLocks noChangeAspect="1" noChangeArrowheads="1"/>
              </p:cNvSpPr>
              <p:nvPr/>
            </p:nvSpPr>
            <p:spPr bwMode="auto">
              <a:xfrm>
                <a:off x="129" y="2246"/>
                <a:ext cx="1897" cy="546"/>
              </a:xfrm>
              <a:prstGeom prst="parallelogram">
                <a:avLst>
                  <a:gd name="adj" fmla="val 86859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</p:grpSp>
      <p:sp>
        <p:nvSpPr>
          <p:cNvPr id="1091626" name="AutoShape 42"/>
          <p:cNvSpPr>
            <a:spLocks noChangeArrowheads="1"/>
          </p:cNvSpPr>
          <p:nvPr/>
        </p:nvSpPr>
        <p:spPr bwMode="auto">
          <a:xfrm>
            <a:off x="3688853" y="3214687"/>
            <a:ext cx="1389062" cy="919163"/>
          </a:xfrm>
          <a:prstGeom prst="parallelogram">
            <a:avLst>
              <a:gd name="adj" fmla="val 87028"/>
            </a:avLst>
          </a:prstGeom>
          <a:solidFill>
            <a:srgbClr val="FFFF00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812800" indent="-812800" algn="ctr" eaLnBrk="1" hangingPunct="1">
              <a:lnSpc>
                <a:spcPct val="200000"/>
              </a:lnSpc>
              <a:spcBef>
                <a:spcPct val="20000"/>
              </a:spcBef>
              <a:buClr>
                <a:srgbClr val="993300"/>
              </a:buClr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1091627" name="AutoShape 43"/>
          <p:cNvSpPr>
            <a:spLocks noChangeArrowheads="1"/>
          </p:cNvSpPr>
          <p:nvPr/>
        </p:nvSpPr>
        <p:spPr bwMode="auto">
          <a:xfrm>
            <a:off x="2676028" y="3784600"/>
            <a:ext cx="1330325" cy="358775"/>
          </a:xfrm>
          <a:prstGeom prst="parallelogram">
            <a:avLst>
              <a:gd name="adj" fmla="val 90330"/>
            </a:avLst>
          </a:prstGeom>
          <a:solidFill>
            <a:srgbClr val="FFFF00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812800" indent="-812800" algn="ctr" eaLnBrk="1" hangingPunct="1">
              <a:lnSpc>
                <a:spcPct val="200000"/>
              </a:lnSpc>
              <a:spcBef>
                <a:spcPct val="20000"/>
              </a:spcBef>
              <a:buClr>
                <a:srgbClr val="993300"/>
              </a:buClr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1091628" name="AutoShape 44"/>
          <p:cNvSpPr>
            <a:spLocks noChangeArrowheads="1"/>
          </p:cNvSpPr>
          <p:nvPr/>
        </p:nvSpPr>
        <p:spPr bwMode="auto">
          <a:xfrm>
            <a:off x="1263153" y="2697162"/>
            <a:ext cx="2667000" cy="539750"/>
          </a:xfrm>
          <a:prstGeom prst="parallelogram">
            <a:avLst>
              <a:gd name="adj" fmla="val 85578"/>
            </a:avLst>
          </a:prstGeom>
          <a:solidFill>
            <a:srgbClr val="FFFF00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812800" indent="-812800" algn="ctr" eaLnBrk="1" hangingPunct="1">
              <a:lnSpc>
                <a:spcPct val="200000"/>
              </a:lnSpc>
              <a:spcBef>
                <a:spcPct val="20000"/>
              </a:spcBef>
              <a:buClr>
                <a:srgbClr val="993300"/>
              </a:buClr>
              <a:buFont typeface="Wingdings" pitchFamily="2" charset="2"/>
              <a:buChar char="§"/>
            </a:pPr>
            <a:endParaRPr lang="en-US" dirty="0"/>
          </a:p>
        </p:txBody>
      </p:sp>
      <p:grpSp>
        <p:nvGrpSpPr>
          <p:cNvPr id="5" name="Group 45"/>
          <p:cNvGrpSpPr>
            <a:grpSpLocks/>
          </p:cNvGrpSpPr>
          <p:nvPr/>
        </p:nvGrpSpPr>
        <p:grpSpPr bwMode="auto">
          <a:xfrm>
            <a:off x="491628" y="3203575"/>
            <a:ext cx="2530475" cy="939800"/>
            <a:chOff x="1440" y="3169"/>
            <a:chExt cx="1585" cy="573"/>
          </a:xfrm>
        </p:grpSpPr>
        <p:sp>
          <p:nvSpPr>
            <p:cNvPr id="1091630" name="AutoShape 46"/>
            <p:cNvSpPr>
              <a:spLocks noChangeArrowheads="1"/>
            </p:cNvSpPr>
            <p:nvPr/>
          </p:nvSpPr>
          <p:spPr bwMode="auto">
            <a:xfrm>
              <a:off x="1440" y="3169"/>
              <a:ext cx="1319" cy="573"/>
            </a:xfrm>
            <a:prstGeom prst="parallelogram">
              <a:avLst>
                <a:gd name="adj" fmla="val 87782"/>
              </a:avLst>
            </a:prstGeom>
            <a:solidFill>
              <a:srgbClr val="FFFF00"/>
            </a:solidFill>
            <a:ln w="31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91631" name="AutoShape 47"/>
            <p:cNvSpPr>
              <a:spLocks noChangeArrowheads="1"/>
            </p:cNvSpPr>
            <p:nvPr/>
          </p:nvSpPr>
          <p:spPr bwMode="auto">
            <a:xfrm>
              <a:off x="2206" y="3516"/>
              <a:ext cx="819" cy="226"/>
            </a:xfrm>
            <a:prstGeom prst="parallelogram">
              <a:avLst>
                <a:gd name="adj" fmla="val 88282"/>
              </a:avLst>
            </a:prstGeom>
            <a:solidFill>
              <a:srgbClr val="FFFF00"/>
            </a:solidFill>
            <a:ln w="31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6" name="Group 48"/>
          <p:cNvGrpSpPr>
            <a:grpSpLocks/>
          </p:cNvGrpSpPr>
          <p:nvPr/>
        </p:nvGrpSpPr>
        <p:grpSpPr bwMode="auto">
          <a:xfrm>
            <a:off x="1544140" y="2951162"/>
            <a:ext cx="2965450" cy="1028700"/>
            <a:chOff x="2073" y="1934"/>
            <a:chExt cx="1868" cy="648"/>
          </a:xfrm>
        </p:grpSpPr>
        <p:sp>
          <p:nvSpPr>
            <p:cNvPr id="1091633" name="Oval 49"/>
            <p:cNvSpPr>
              <a:spLocks noChangeArrowheads="1"/>
            </p:cNvSpPr>
            <p:nvPr/>
          </p:nvSpPr>
          <p:spPr bwMode="auto">
            <a:xfrm>
              <a:off x="3005" y="2247"/>
              <a:ext cx="288" cy="96"/>
            </a:xfrm>
            <a:prstGeom prst="ellipse">
              <a:avLst/>
            </a:prstGeom>
            <a:solidFill>
              <a:srgbClr val="990000"/>
            </a:solidFill>
            <a:ln w="19050">
              <a:solidFill>
                <a:srgbClr val="99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cxnSp>
          <p:nvCxnSpPr>
            <p:cNvPr id="1091634" name="AutoShape 50"/>
            <p:cNvCxnSpPr>
              <a:cxnSpLocks noChangeShapeType="1"/>
              <a:stCxn id="1091633" idx="1"/>
            </p:cNvCxnSpPr>
            <p:nvPr/>
          </p:nvCxnSpPr>
          <p:spPr bwMode="auto">
            <a:xfrm flipH="1" flipV="1">
              <a:off x="2693" y="1934"/>
              <a:ext cx="354" cy="327"/>
            </a:xfrm>
            <a:prstGeom prst="straightConnector1">
              <a:avLst/>
            </a:prstGeom>
            <a:noFill/>
            <a:ln w="19050">
              <a:solidFill>
                <a:srgbClr val="990000"/>
              </a:solidFill>
              <a:round/>
              <a:headEnd/>
              <a:tailEnd type="oval" w="sm" len="sm"/>
            </a:ln>
            <a:effectLst/>
          </p:spPr>
        </p:cxnSp>
        <p:cxnSp>
          <p:nvCxnSpPr>
            <p:cNvPr id="1091635" name="AutoShape 51"/>
            <p:cNvCxnSpPr>
              <a:cxnSpLocks noChangeShapeType="1"/>
              <a:stCxn id="1091633" idx="2"/>
            </p:cNvCxnSpPr>
            <p:nvPr/>
          </p:nvCxnSpPr>
          <p:spPr bwMode="auto">
            <a:xfrm flipH="1">
              <a:off x="2073" y="2295"/>
              <a:ext cx="932" cy="148"/>
            </a:xfrm>
            <a:prstGeom prst="straightConnector1">
              <a:avLst/>
            </a:prstGeom>
            <a:noFill/>
            <a:ln w="19050">
              <a:solidFill>
                <a:srgbClr val="990000"/>
              </a:solidFill>
              <a:round/>
              <a:headEnd/>
              <a:tailEnd type="oval" w="sm" len="sm"/>
            </a:ln>
            <a:effectLst/>
          </p:spPr>
        </p:cxnSp>
        <p:cxnSp>
          <p:nvCxnSpPr>
            <p:cNvPr id="1091636" name="AutoShape 52"/>
            <p:cNvCxnSpPr>
              <a:cxnSpLocks noChangeShapeType="1"/>
              <a:stCxn id="1091633" idx="7"/>
            </p:cNvCxnSpPr>
            <p:nvPr/>
          </p:nvCxnSpPr>
          <p:spPr bwMode="auto">
            <a:xfrm flipV="1">
              <a:off x="3251" y="1934"/>
              <a:ext cx="690" cy="327"/>
            </a:xfrm>
            <a:prstGeom prst="straightConnector1">
              <a:avLst/>
            </a:prstGeom>
            <a:noFill/>
            <a:ln w="19050">
              <a:solidFill>
                <a:srgbClr val="990000"/>
              </a:solidFill>
              <a:round/>
              <a:headEnd/>
              <a:tailEnd type="oval" w="sm" len="sm"/>
            </a:ln>
            <a:effectLst/>
          </p:spPr>
        </p:cxnSp>
        <p:cxnSp>
          <p:nvCxnSpPr>
            <p:cNvPr id="1091637" name="AutoShape 53"/>
            <p:cNvCxnSpPr>
              <a:cxnSpLocks noChangeShapeType="1"/>
              <a:stCxn id="1091633" idx="6"/>
            </p:cNvCxnSpPr>
            <p:nvPr/>
          </p:nvCxnSpPr>
          <p:spPr bwMode="auto">
            <a:xfrm>
              <a:off x="3293" y="2295"/>
              <a:ext cx="514" cy="90"/>
            </a:xfrm>
            <a:prstGeom prst="straightConnector1">
              <a:avLst/>
            </a:prstGeom>
            <a:noFill/>
            <a:ln w="19050">
              <a:solidFill>
                <a:srgbClr val="990000"/>
              </a:solidFill>
              <a:round/>
              <a:headEnd/>
              <a:tailEnd type="oval" w="sm" len="sm"/>
            </a:ln>
            <a:effectLst/>
          </p:spPr>
        </p:cxnSp>
        <p:cxnSp>
          <p:nvCxnSpPr>
            <p:cNvPr id="1091638" name="AutoShape 54"/>
            <p:cNvCxnSpPr>
              <a:cxnSpLocks noChangeShapeType="1"/>
              <a:stCxn id="1091633" idx="4"/>
            </p:cNvCxnSpPr>
            <p:nvPr/>
          </p:nvCxnSpPr>
          <p:spPr bwMode="auto">
            <a:xfrm>
              <a:off x="3149" y="2343"/>
              <a:ext cx="62" cy="239"/>
            </a:xfrm>
            <a:prstGeom prst="straightConnector1">
              <a:avLst/>
            </a:prstGeom>
            <a:noFill/>
            <a:ln w="19050">
              <a:solidFill>
                <a:srgbClr val="990000"/>
              </a:solidFill>
              <a:round/>
              <a:headEnd/>
              <a:tailEnd type="oval" w="sm" len="sm"/>
            </a:ln>
            <a:effectLst/>
          </p:spPr>
        </p:cxnSp>
      </p:grpSp>
      <p:sp>
        <p:nvSpPr>
          <p:cNvPr id="1091639" name="Line 55"/>
          <p:cNvSpPr>
            <a:spLocks noChangeShapeType="1"/>
          </p:cNvSpPr>
          <p:nvPr/>
        </p:nvSpPr>
        <p:spPr bwMode="auto">
          <a:xfrm flipV="1">
            <a:off x="3247528" y="2278062"/>
            <a:ext cx="0" cy="1241425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oval" w="sm" len="sm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1091640" name="AutoShape 56"/>
          <p:cNvSpPr>
            <a:spLocks noChangeArrowheads="1"/>
          </p:cNvSpPr>
          <p:nvPr/>
        </p:nvSpPr>
        <p:spPr bwMode="auto">
          <a:xfrm>
            <a:off x="3457078" y="2686050"/>
            <a:ext cx="2057400" cy="542925"/>
          </a:xfrm>
          <a:prstGeom prst="parallelogram">
            <a:avLst>
              <a:gd name="adj" fmla="val 85965"/>
            </a:avLst>
          </a:prstGeom>
          <a:solidFill>
            <a:srgbClr val="FFFF00"/>
          </a:solidFill>
          <a:ln w="317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812800" indent="-812800" algn="ctr" eaLnBrk="1" hangingPunct="1">
              <a:lnSpc>
                <a:spcPct val="200000"/>
              </a:lnSpc>
              <a:spcBef>
                <a:spcPct val="20000"/>
              </a:spcBef>
              <a:buClr>
                <a:srgbClr val="993300"/>
              </a:buClr>
              <a:buFont typeface="Wingdings" pitchFamily="2" charset="2"/>
              <a:buChar char="§"/>
            </a:pPr>
            <a:endParaRPr lang="en-US" dirty="0"/>
          </a:p>
        </p:txBody>
      </p:sp>
      <p:grpSp>
        <p:nvGrpSpPr>
          <p:cNvPr id="7" name="Group 57"/>
          <p:cNvGrpSpPr>
            <a:grpSpLocks noChangeAspect="1"/>
          </p:cNvGrpSpPr>
          <p:nvPr/>
        </p:nvGrpSpPr>
        <p:grpSpPr bwMode="auto">
          <a:xfrm>
            <a:off x="480515" y="1365250"/>
            <a:ext cx="5076825" cy="1462087"/>
            <a:chOff x="156" y="1352"/>
            <a:chExt cx="1900" cy="547"/>
          </a:xfrm>
        </p:grpSpPr>
        <p:sp>
          <p:nvSpPr>
            <p:cNvPr id="1091642" name="AutoShape 58"/>
            <p:cNvSpPr>
              <a:spLocks noChangeAspect="1" noChangeArrowheads="1"/>
            </p:cNvSpPr>
            <p:nvPr/>
          </p:nvSpPr>
          <p:spPr bwMode="auto">
            <a:xfrm>
              <a:off x="454" y="1352"/>
              <a:ext cx="1007" cy="207"/>
            </a:xfrm>
            <a:prstGeom prst="parallelogram">
              <a:avLst>
                <a:gd name="adj" fmla="val 84254"/>
              </a:avLst>
            </a:prstGeom>
            <a:solidFill>
              <a:srgbClr val="969696">
                <a:alpha val="50000"/>
              </a:srgbClr>
            </a:solidFill>
            <a:ln w="317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8" name="Group 59"/>
            <p:cNvGrpSpPr>
              <a:grpSpLocks noChangeAspect="1"/>
            </p:cNvGrpSpPr>
            <p:nvPr/>
          </p:nvGrpSpPr>
          <p:grpSpPr bwMode="auto">
            <a:xfrm>
              <a:off x="156" y="1352"/>
              <a:ext cx="1900" cy="547"/>
              <a:chOff x="156" y="1352"/>
              <a:chExt cx="1900" cy="547"/>
            </a:xfrm>
          </p:grpSpPr>
          <p:grpSp>
            <p:nvGrpSpPr>
              <p:cNvPr id="9" name="Group 60"/>
              <p:cNvGrpSpPr>
                <a:grpSpLocks noChangeAspect="1"/>
              </p:cNvGrpSpPr>
              <p:nvPr/>
            </p:nvGrpSpPr>
            <p:grpSpPr bwMode="auto">
              <a:xfrm>
                <a:off x="989" y="1552"/>
                <a:ext cx="890" cy="347"/>
                <a:chOff x="3357" y="1102"/>
                <a:chExt cx="1499" cy="579"/>
              </a:xfrm>
            </p:grpSpPr>
            <p:sp>
              <p:nvSpPr>
                <p:cNvPr id="1091645" name="AutoShape 61"/>
                <p:cNvSpPr>
                  <a:spLocks noChangeAspect="1" noChangeArrowheads="1"/>
                </p:cNvSpPr>
                <p:nvPr/>
              </p:nvSpPr>
              <p:spPr bwMode="auto">
                <a:xfrm>
                  <a:off x="3981" y="1102"/>
                  <a:ext cx="875" cy="579"/>
                </a:xfrm>
                <a:prstGeom prst="parallelogram">
                  <a:avLst>
                    <a:gd name="adj" fmla="val 87028"/>
                  </a:avLst>
                </a:prstGeom>
                <a:solidFill>
                  <a:srgbClr val="969696">
                    <a:alpha val="50000"/>
                  </a:srgbClr>
                </a:solidFill>
                <a:ln w="31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091646" name="AutoShape 62"/>
                <p:cNvSpPr>
                  <a:spLocks noChangeAspect="1" noChangeArrowheads="1"/>
                </p:cNvSpPr>
                <p:nvPr/>
              </p:nvSpPr>
              <p:spPr bwMode="auto">
                <a:xfrm>
                  <a:off x="3357" y="1452"/>
                  <a:ext cx="838" cy="226"/>
                </a:xfrm>
                <a:prstGeom prst="parallelogram">
                  <a:avLst>
                    <a:gd name="adj" fmla="val 90330"/>
                  </a:avLst>
                </a:prstGeom>
                <a:solidFill>
                  <a:srgbClr val="969696">
                    <a:alpha val="50000"/>
                  </a:srgbClr>
                </a:solidFill>
                <a:ln w="317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1091647" name="Freeform 63"/>
              <p:cNvSpPr>
                <a:spLocks noChangeAspect="1"/>
              </p:cNvSpPr>
              <p:nvPr/>
            </p:nvSpPr>
            <p:spPr bwMode="auto">
              <a:xfrm>
                <a:off x="162" y="1354"/>
                <a:ext cx="1894" cy="542"/>
              </a:xfrm>
              <a:custGeom>
                <a:avLst/>
                <a:gdLst/>
                <a:ahLst/>
                <a:cxnLst>
                  <a:cxn ang="0">
                    <a:pos x="298" y="206"/>
                  </a:cxn>
                  <a:cxn ang="0">
                    <a:pos x="0" y="542"/>
                  </a:cxn>
                  <a:cxn ang="0">
                    <a:pos x="832" y="542"/>
                  </a:cxn>
                  <a:cxn ang="0">
                    <a:pos x="953" y="406"/>
                  </a:cxn>
                  <a:cxn ang="0">
                    <a:pos x="1316" y="406"/>
                  </a:cxn>
                  <a:cxn ang="0">
                    <a:pos x="1498" y="196"/>
                  </a:cxn>
                  <a:cxn ang="0">
                    <a:pos x="1722" y="194"/>
                  </a:cxn>
                  <a:cxn ang="0">
                    <a:pos x="1894" y="0"/>
                  </a:cxn>
                  <a:cxn ang="0">
                    <a:pos x="1296" y="4"/>
                  </a:cxn>
                  <a:cxn ang="0">
                    <a:pos x="1124" y="204"/>
                  </a:cxn>
                  <a:cxn ang="0">
                    <a:pos x="298" y="206"/>
                  </a:cxn>
                </a:cxnLst>
                <a:rect l="0" t="0" r="r" b="b"/>
                <a:pathLst>
                  <a:path w="1894" h="542">
                    <a:moveTo>
                      <a:pt x="298" y="206"/>
                    </a:moveTo>
                    <a:lnTo>
                      <a:pt x="0" y="542"/>
                    </a:lnTo>
                    <a:lnTo>
                      <a:pt x="832" y="542"/>
                    </a:lnTo>
                    <a:lnTo>
                      <a:pt x="953" y="406"/>
                    </a:lnTo>
                    <a:lnTo>
                      <a:pt x="1316" y="406"/>
                    </a:lnTo>
                    <a:lnTo>
                      <a:pt x="1498" y="196"/>
                    </a:lnTo>
                    <a:lnTo>
                      <a:pt x="1722" y="194"/>
                    </a:lnTo>
                    <a:lnTo>
                      <a:pt x="1894" y="0"/>
                    </a:lnTo>
                    <a:lnTo>
                      <a:pt x="1296" y="4"/>
                    </a:lnTo>
                    <a:lnTo>
                      <a:pt x="1124" y="204"/>
                    </a:lnTo>
                    <a:lnTo>
                      <a:pt x="298" y="206"/>
                    </a:lnTo>
                    <a:close/>
                  </a:path>
                </a:pathLst>
              </a:custGeom>
              <a:solidFill>
                <a:srgbClr val="008000">
                  <a:alpha val="50000"/>
                </a:srgbClr>
              </a:solidFill>
              <a:ln w="9525" cap="flat" cmpd="sng">
                <a:solidFill>
                  <a:srgbClr val="333333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91648" name="AutoShape 64"/>
              <p:cNvSpPr>
                <a:spLocks noChangeAspect="1" noChangeArrowheads="1"/>
              </p:cNvSpPr>
              <p:nvPr/>
            </p:nvSpPr>
            <p:spPr bwMode="auto">
              <a:xfrm>
                <a:off x="156" y="1352"/>
                <a:ext cx="1900" cy="547"/>
              </a:xfrm>
              <a:prstGeom prst="parallelogram">
                <a:avLst>
                  <a:gd name="adj" fmla="val 86837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</p:grpSp>
      <p:grpSp>
        <p:nvGrpSpPr>
          <p:cNvPr id="10" name="Group 65"/>
          <p:cNvGrpSpPr>
            <a:grpSpLocks/>
          </p:cNvGrpSpPr>
          <p:nvPr/>
        </p:nvGrpSpPr>
        <p:grpSpPr bwMode="auto">
          <a:xfrm>
            <a:off x="475753" y="1379537"/>
            <a:ext cx="5070475" cy="1455738"/>
            <a:chOff x="1979" y="768"/>
            <a:chExt cx="3168" cy="919"/>
          </a:xfrm>
        </p:grpSpPr>
        <p:sp>
          <p:nvSpPr>
            <p:cNvPr id="1091650" name="AutoShape 66"/>
            <p:cNvSpPr>
              <a:spLocks noChangeArrowheads="1"/>
            </p:cNvSpPr>
            <p:nvPr/>
          </p:nvSpPr>
          <p:spPr bwMode="auto">
            <a:xfrm>
              <a:off x="3851" y="768"/>
              <a:ext cx="1296" cy="336"/>
            </a:xfrm>
            <a:prstGeom prst="parallelogram">
              <a:avLst>
                <a:gd name="adj" fmla="val 87500"/>
              </a:avLst>
            </a:prstGeom>
            <a:solidFill>
              <a:srgbClr val="FFFF00"/>
            </a:solidFill>
            <a:ln w="31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91651" name="AutoShape 67"/>
            <p:cNvSpPr>
              <a:spLocks noChangeArrowheads="1"/>
            </p:cNvSpPr>
            <p:nvPr/>
          </p:nvSpPr>
          <p:spPr bwMode="auto">
            <a:xfrm>
              <a:off x="2976" y="1104"/>
              <a:ext cx="1514" cy="357"/>
            </a:xfrm>
            <a:prstGeom prst="parallelogram">
              <a:avLst>
                <a:gd name="adj" fmla="val 85446"/>
              </a:avLst>
            </a:prstGeom>
            <a:solidFill>
              <a:srgbClr val="FFFF00"/>
            </a:solidFill>
            <a:ln w="317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11" name="Group 68"/>
            <p:cNvGrpSpPr>
              <a:grpSpLocks/>
            </p:cNvGrpSpPr>
            <p:nvPr/>
          </p:nvGrpSpPr>
          <p:grpSpPr bwMode="auto">
            <a:xfrm>
              <a:off x="1979" y="1095"/>
              <a:ext cx="1594" cy="592"/>
              <a:chOff x="1440" y="3169"/>
              <a:chExt cx="1585" cy="573"/>
            </a:xfrm>
          </p:grpSpPr>
          <p:sp>
            <p:nvSpPr>
              <p:cNvPr id="1091653" name="AutoShape 69"/>
              <p:cNvSpPr>
                <a:spLocks noChangeArrowheads="1"/>
              </p:cNvSpPr>
              <p:nvPr/>
            </p:nvSpPr>
            <p:spPr bwMode="auto">
              <a:xfrm>
                <a:off x="1440" y="3169"/>
                <a:ext cx="1319" cy="573"/>
              </a:xfrm>
              <a:prstGeom prst="parallelogram">
                <a:avLst>
                  <a:gd name="adj" fmla="val 87782"/>
                </a:avLst>
              </a:prstGeom>
              <a:solidFill>
                <a:srgbClr val="FFFF00"/>
              </a:solidFill>
              <a:ln w="317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91654" name="AutoShape 70"/>
              <p:cNvSpPr>
                <a:spLocks noChangeArrowheads="1"/>
              </p:cNvSpPr>
              <p:nvPr/>
            </p:nvSpPr>
            <p:spPr bwMode="auto">
              <a:xfrm>
                <a:off x="2206" y="3516"/>
                <a:ext cx="819" cy="226"/>
              </a:xfrm>
              <a:prstGeom prst="parallelogram">
                <a:avLst>
                  <a:gd name="adj" fmla="val 88282"/>
                </a:avLst>
              </a:prstGeom>
              <a:solidFill>
                <a:srgbClr val="FFFF00"/>
              </a:solidFill>
              <a:ln w="3175">
                <a:solidFill>
                  <a:schemeClr val="bg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</p:grpSp>
      <p:sp>
        <p:nvSpPr>
          <p:cNvPr id="1091659" name="Rectangle 75"/>
          <p:cNvSpPr>
            <a:spLocks noChangeArrowheads="1"/>
          </p:cNvSpPr>
          <p:nvPr/>
        </p:nvSpPr>
        <p:spPr bwMode="auto">
          <a:xfrm>
            <a:off x="5773240" y="1725612"/>
            <a:ext cx="3097213" cy="40322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143000" lvl="2" indent="-228600" eaLnBrk="1" fontAlgn="ctr" hangingPunct="1">
              <a:spcAft>
                <a:spcPct val="50000"/>
              </a:spcAft>
              <a:buClr>
                <a:srgbClr val="0091D5"/>
              </a:buClr>
              <a:buSzPct val="170000"/>
              <a:buFont typeface="Wingdings" pitchFamily="2" charset="2"/>
              <a:buChar char="§"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91660" name="AutoShape 76"/>
          <p:cNvSpPr>
            <a:spLocks noChangeArrowheads="1"/>
          </p:cNvSpPr>
          <p:nvPr/>
        </p:nvSpPr>
        <p:spPr bwMode="auto">
          <a:xfrm rot="10800000" flipV="1">
            <a:off x="5701803" y="981075"/>
            <a:ext cx="2879725" cy="577850"/>
          </a:xfrm>
          <a:prstGeom prst="roundRect">
            <a:avLst>
              <a:gd name="adj" fmla="val 7454"/>
            </a:avLst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Each object knows its ...</a:t>
            </a:r>
          </a:p>
        </p:txBody>
      </p:sp>
      <p:sp>
        <p:nvSpPr>
          <p:cNvPr id="1091664" name="Text Box 80"/>
          <p:cNvSpPr txBox="1">
            <a:spLocks noChangeArrowheads="1"/>
          </p:cNvSpPr>
          <p:nvPr/>
        </p:nvSpPr>
        <p:spPr bwMode="auto">
          <a:xfrm>
            <a:off x="5697040" y="1814512"/>
            <a:ext cx="323215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66700" indent="-266700" eaLnBrk="1" fontAlgn="ctr" hangingPunct="1">
              <a:spcAft>
                <a:spcPct val="50000"/>
              </a:spcAft>
              <a:buClr>
                <a:srgbClr val="0091D5"/>
              </a:buClr>
              <a:buSzPct val="170000"/>
              <a:buFont typeface="Wingdings" pitchFamily="2" charset="2"/>
              <a:buChar char="§"/>
            </a:pPr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Neighbor objects</a:t>
            </a:r>
            <a:endParaRPr lang="en-GB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91665" name="Text Box 81"/>
          <p:cNvSpPr txBox="1">
            <a:spLocks noChangeArrowheads="1"/>
          </p:cNvSpPr>
          <p:nvPr/>
        </p:nvSpPr>
        <p:spPr bwMode="auto">
          <a:xfrm>
            <a:off x="5697040" y="3109912"/>
            <a:ext cx="23082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66700" indent="-266700" eaLnBrk="1" fontAlgn="ctr" hangingPunct="1">
              <a:spcAft>
                <a:spcPct val="50000"/>
              </a:spcAft>
              <a:buClr>
                <a:srgbClr val="0091D5"/>
              </a:buClr>
              <a:buSzPct val="170000"/>
              <a:buFont typeface="Wingdings" pitchFamily="2" charset="2"/>
              <a:buChar char="§"/>
            </a:pPr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Sub-objects</a:t>
            </a:r>
            <a:endParaRPr lang="en-GB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91666" name="Text Box 82"/>
          <p:cNvSpPr txBox="1">
            <a:spLocks noChangeArrowheads="1"/>
          </p:cNvSpPr>
          <p:nvPr/>
        </p:nvSpPr>
        <p:spPr bwMode="auto">
          <a:xfrm>
            <a:off x="5697040" y="4329112"/>
            <a:ext cx="24860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66700" indent="-266700" eaLnBrk="1" fontAlgn="ctr" hangingPunct="1">
              <a:spcAft>
                <a:spcPct val="50000"/>
              </a:spcAft>
              <a:buClr>
                <a:srgbClr val="0091D5"/>
              </a:buClr>
              <a:buSzPct val="170000"/>
              <a:buFont typeface="Wingdings" pitchFamily="2" charset="2"/>
              <a:buChar char="§"/>
            </a:pPr>
            <a:r>
              <a:rPr lang="de-DE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Super-object</a:t>
            </a:r>
            <a:endParaRPr lang="en-GB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3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75"/>
                            </p:stCondLst>
                            <p:childTnLst>
                              <p:par>
                                <p:cTn id="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"/>
                            </p:stCondLst>
                            <p:childTnLst>
                              <p:par>
                                <p:cTn id="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25"/>
                            </p:stCondLst>
                            <p:childTnLst>
                              <p:par>
                                <p:cTn id="22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75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75"/>
                            </p:stCondLst>
                            <p:childTnLst>
                              <p:par>
                                <p:cTn id="3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1091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75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50"/>
                            </p:stCondLst>
                            <p:childTnLst>
                              <p:par>
                                <p:cTn id="3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109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45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25"/>
                            </p:stCondLst>
                            <p:childTnLst>
                              <p:par>
                                <p:cTn id="4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091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25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100"/>
                            </p:stCondLst>
                            <p:childTnLst>
                              <p:par>
                                <p:cTn id="5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500"/>
                                        <p:tgtEl>
                                          <p:spTgt spid="1091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6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675"/>
                            </p:stCondLst>
                            <p:childTnLst>
                              <p:par>
                                <p:cTn id="5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1091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175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250"/>
                            </p:stCondLst>
                            <p:childTnLst>
                              <p:par>
                                <p:cTn id="6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500"/>
                                        <p:tgtEl>
                                          <p:spTgt spid="1091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75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825"/>
                            </p:stCondLst>
                            <p:childTnLst>
                              <p:par>
                                <p:cTn id="7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7" dur="500"/>
                                        <p:tgtEl>
                                          <p:spTgt spid="1091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325"/>
                            </p:stCondLst>
                            <p:childTnLst>
                              <p:par>
                                <p:cTn id="79" presetID="1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1603" grpId="0" animBg="1"/>
      <p:bldP spid="1091604" grpId="0" animBg="1"/>
      <p:bldP spid="1091605" grpId="0" animBg="1"/>
      <p:bldP spid="1091606" grpId="0" animBg="1"/>
      <p:bldP spid="1091607" grpId="0" animBg="1"/>
      <p:bldP spid="1091608" grpId="0" animBg="1"/>
      <p:bldP spid="1091609" grpId="0" animBg="1"/>
      <p:bldP spid="1091610" grpId="0" animBg="1"/>
      <p:bldP spid="1091611" grpId="0" animBg="1"/>
      <p:bldP spid="1091612" grpId="0" animBg="1"/>
      <p:bldP spid="1091613" grpId="0" animBg="1"/>
      <p:bldP spid="1091614" grpId="0" animBg="1"/>
      <p:bldP spid="1091626" grpId="0" animBg="1"/>
      <p:bldP spid="1091627" grpId="0" animBg="1"/>
      <p:bldP spid="1091628" grpId="0" animBg="1"/>
      <p:bldP spid="1091639" grpId="0" animBg="1"/>
      <p:bldP spid="10916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1219200"/>
            <a:ext cx="304800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tIns="91440" bIns="91440" rtlCol="0" anchor="ctr" anchorCtr="1">
            <a:noAutofit/>
          </a:bodyPr>
          <a:lstStyle/>
          <a:p>
            <a:pPr algn="ctr"/>
            <a:r>
              <a:rPr lang="en-US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</a:rPr>
              <a:t>Shape</a:t>
            </a:r>
            <a:endParaRPr lang="en-US" sz="3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1061" y="5479774"/>
            <a:ext cx="304800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tIns="91440" bIns="91440" rtlCol="0" anchor="ctr" anchorCtr="1">
            <a:noAutofit/>
          </a:bodyPr>
          <a:lstStyle/>
          <a:p>
            <a:pPr algn="ctr"/>
            <a:r>
              <a:rPr lang="en-US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</a:rPr>
              <a:t>Height</a:t>
            </a:r>
            <a:endParaRPr lang="en-US" sz="3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609600"/>
            <a:ext cx="304800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tIns="91440" bIns="91440" rtlCol="0" anchor="ctr" anchorCtr="1">
            <a:noAutofit/>
          </a:bodyPr>
          <a:lstStyle/>
          <a:p>
            <a:pPr algn="ctr"/>
            <a:r>
              <a:rPr lang="en-US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</a:rPr>
              <a:t>Tone/Color</a:t>
            </a:r>
            <a:endParaRPr lang="en-US" sz="3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1828800"/>
            <a:ext cx="304800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tIns="91440" bIns="91440" rtlCol="0" anchor="ctr" anchorCtr="1">
            <a:noAutofit/>
          </a:bodyPr>
          <a:lstStyle/>
          <a:p>
            <a:pPr algn="ctr"/>
            <a:r>
              <a:rPr lang="en-US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</a:rPr>
              <a:t>Texture</a:t>
            </a:r>
            <a:endParaRPr lang="en-US" sz="3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2435087"/>
            <a:ext cx="304800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tIns="91440" bIns="91440" rtlCol="0" anchor="ctr" anchorCtr="1">
            <a:noAutofit/>
          </a:bodyPr>
          <a:lstStyle/>
          <a:p>
            <a:pPr algn="ctr"/>
            <a:r>
              <a:rPr lang="en-US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</a:rPr>
              <a:t>Size</a:t>
            </a:r>
            <a:endParaRPr lang="en-US" sz="3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4374" y="3038061"/>
            <a:ext cx="304800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tIns="91440" bIns="91440" rtlCol="0" anchor="ctr" anchorCtr="1">
            <a:noAutofit/>
          </a:bodyPr>
          <a:lstStyle/>
          <a:p>
            <a:pPr algn="ctr"/>
            <a:r>
              <a:rPr lang="en-US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</a:rPr>
              <a:t>Association</a:t>
            </a:r>
            <a:endParaRPr lang="en-US" sz="3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4374" y="3650974"/>
            <a:ext cx="304800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tIns="91440" bIns="91440" rtlCol="0" anchor="ctr" anchorCtr="1">
            <a:noAutofit/>
          </a:bodyPr>
          <a:lstStyle/>
          <a:p>
            <a:pPr algn="ctr"/>
            <a:r>
              <a:rPr lang="en-US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</a:rPr>
              <a:t>Location</a:t>
            </a:r>
            <a:endParaRPr lang="en-US" sz="3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4374" y="4260574"/>
            <a:ext cx="304800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tIns="91440" bIns="91440" rtlCol="0" anchor="ctr" anchorCtr="1">
            <a:noAutofit/>
          </a:bodyPr>
          <a:lstStyle/>
          <a:p>
            <a:pPr algn="ctr"/>
            <a:r>
              <a:rPr lang="en-US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</a:rPr>
              <a:t>Pattern</a:t>
            </a:r>
            <a:endParaRPr lang="en-US" sz="3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4374" y="4870174"/>
            <a:ext cx="304800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tIns="91440" bIns="91440" rtlCol="0" anchor="ctr" anchorCtr="1">
            <a:noAutofit/>
          </a:bodyPr>
          <a:lstStyle/>
          <a:p>
            <a:pPr algn="ctr"/>
            <a:r>
              <a:rPr lang="en-US" sz="36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</a:rPr>
              <a:t>Shadow</a:t>
            </a:r>
            <a:endParaRPr lang="en-US" sz="36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988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148311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983608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6760032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764712" cy="6977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3048000" y="1371600"/>
            <a:ext cx="4267200" cy="41148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9764712" cy="6977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4038600" y="2438400"/>
            <a:ext cx="1981200" cy="19812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6872" name="Picture 8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0"/>
            <a:ext cx="9764712" cy="6977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4572000" y="3048000"/>
            <a:ext cx="762000" cy="8382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6873" name="Picture 9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0"/>
            <a:ext cx="9764712" cy="6977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4724400" y="3276600"/>
            <a:ext cx="381000" cy="381000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6874" name="Picture 10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0" y="0"/>
            <a:ext cx="9764712" cy="6977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5" name="Picture 11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0" y="0"/>
            <a:ext cx="9764712" cy="6977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6" name="Picture 12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0" y="0"/>
            <a:ext cx="9764712" cy="6977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Arrow Connector 18"/>
          <p:cNvCxnSpPr/>
          <p:nvPr/>
        </p:nvCxnSpPr>
        <p:spPr>
          <a:xfrm rot="5400000">
            <a:off x="4610100" y="2400300"/>
            <a:ext cx="1295400" cy="60960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385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77500" lnSpcReduction="20000"/>
            <a:scene3d>
              <a:camera prst="orthographicFront"/>
              <a:lightRig rig="threePt" dir="t"/>
            </a:scene3d>
            <a:sp3d prstMaterial="dkEdge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600" b="1" dirty="0" smtClean="0">
                <a:ln w="12700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  <a:ea typeface="+mj-ea"/>
                <a:cs typeface="+mj-cs"/>
              </a:rPr>
              <a:t>Normalized Difference Vegetation Index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4600" b="1" dirty="0" smtClean="0">
                <a:ln w="12700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  <a:ea typeface="+mj-ea"/>
                <a:cs typeface="+mj-cs"/>
              </a:rPr>
              <a:t>(NDVI ) = (NIR - Red) / (</a:t>
            </a:r>
            <a:r>
              <a:rPr lang="en-US" sz="4600" b="1" dirty="0" err="1" smtClean="0">
                <a:ln w="12700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  <a:ea typeface="+mj-ea"/>
                <a:cs typeface="+mj-cs"/>
              </a:rPr>
              <a:t>NIR+Red</a:t>
            </a:r>
            <a:r>
              <a:rPr lang="en-US" sz="4600" b="1" dirty="0" smtClean="0">
                <a:ln w="12700">
                  <a:solidFill>
                    <a:prstClr val="black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Book"/>
                <a:ea typeface="+mj-ea"/>
                <a:cs typeface="+mj-cs"/>
              </a:rPr>
              <a:t>)</a:t>
            </a:r>
            <a:endParaRPr lang="en-US" sz="4600" b="1" dirty="0">
              <a:ln w="12700">
                <a:solidFill>
                  <a:prstClr val="black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Book"/>
              <a:ea typeface="+mj-ea"/>
              <a:cs typeface="+mj-cs"/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7626" y="4643021"/>
            <a:ext cx="950414" cy="1770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64579642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/>
          <p:cNvSpPr/>
          <p:nvPr/>
        </p:nvSpPr>
        <p:spPr>
          <a:xfrm>
            <a:off x="2361460" y="3826274"/>
            <a:ext cx="2006353" cy="6569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NDVI = -0.27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Left Arrow 7"/>
          <p:cNvSpPr/>
          <p:nvPr/>
        </p:nvSpPr>
        <p:spPr>
          <a:xfrm>
            <a:off x="5424256" y="1597980"/>
            <a:ext cx="1731146" cy="68358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NDVI = 0.37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898933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Arrow 6"/>
          <p:cNvSpPr/>
          <p:nvPr/>
        </p:nvSpPr>
        <p:spPr>
          <a:xfrm>
            <a:off x="2965142" y="3826274"/>
            <a:ext cx="1402671" cy="6569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dark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Left Arrow 7"/>
          <p:cNvSpPr/>
          <p:nvPr/>
        </p:nvSpPr>
        <p:spPr>
          <a:xfrm>
            <a:off x="5424256" y="1597980"/>
            <a:ext cx="1482571" cy="683581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bright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191667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-Right Arrow 2"/>
          <p:cNvSpPr/>
          <p:nvPr/>
        </p:nvSpPr>
        <p:spPr>
          <a:xfrm>
            <a:off x="6596108" y="639193"/>
            <a:ext cx="1367162" cy="594804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contrast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347377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eft Arrow 2"/>
          <p:cNvSpPr/>
          <p:nvPr/>
        </p:nvSpPr>
        <p:spPr>
          <a:xfrm>
            <a:off x="1704513" y="2414726"/>
            <a:ext cx="2734322" cy="861134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border (neighbor)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010553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551067" y="3133816"/>
            <a:ext cx="213064" cy="2130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rot="443105">
            <a:off x="3781885" y="3826275"/>
            <a:ext cx="319597" cy="5149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626593">
            <a:off x="1597981" y="4953742"/>
            <a:ext cx="5433134" cy="1065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80699" y="1189608"/>
            <a:ext cx="18643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Shape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215088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:\TEMP\SNAGHTML12ce64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8763000" cy="4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20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400" y="609600"/>
            <a:ext cx="8216146" cy="52085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5948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3213" y="-227013"/>
            <a:ext cx="9752013" cy="731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576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378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658" y="4539344"/>
            <a:ext cx="2359958" cy="211154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3115" y="4011385"/>
            <a:ext cx="2359958" cy="211154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5372" y="3483428"/>
            <a:ext cx="2359958" cy="211154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7629" y="2955471"/>
            <a:ext cx="2359958" cy="211154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9886" y="2427514"/>
            <a:ext cx="2359958" cy="211154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2143" y="1899557"/>
            <a:ext cx="2359958" cy="211154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371600"/>
            <a:ext cx="2359958" cy="211154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6658" y="843643"/>
            <a:ext cx="2359958" cy="211154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Inundation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45075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528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883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508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21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597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07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839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496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91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748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538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110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370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257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Learning Curve</a:t>
            </a:r>
          </a:p>
          <a:p>
            <a:r>
              <a:rPr lang="en-US" dirty="0" smtClean="0"/>
              <a:t>Small areas not cost effective</a:t>
            </a:r>
          </a:p>
          <a:p>
            <a:r>
              <a:rPr lang="en-US" dirty="0" smtClean="0"/>
              <a:t>Data Limitations</a:t>
            </a:r>
          </a:p>
          <a:p>
            <a:r>
              <a:rPr lang="en-US" dirty="0" smtClean="0"/>
              <a:t>Accuracy Assessment</a:t>
            </a:r>
          </a:p>
          <a:p>
            <a:r>
              <a:rPr lang="en-US" dirty="0" smtClean="0"/>
              <a:t>Software Costs</a:t>
            </a:r>
          </a:p>
        </p:txBody>
      </p:sp>
    </p:spTree>
    <p:extLst>
      <p:ext uri="{BB962C8B-B14F-4D97-AF65-F5344CB8AC3E}">
        <p14:creationId xmlns:p14="http://schemas.microsoft.com/office/powerpoint/2010/main" val="67377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00200"/>
            <a:ext cx="7467600" cy="1143000"/>
          </a:xfrm>
        </p:spPr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36576" indent="0" algn="ctr">
              <a:buNone/>
            </a:pPr>
            <a:r>
              <a:rPr lang="en-US" dirty="0" smtClean="0"/>
              <a:t>Keith Pelletier</a:t>
            </a:r>
          </a:p>
          <a:p>
            <a:pPr marL="36576" indent="0" algn="ctr">
              <a:buNone/>
            </a:pPr>
            <a:r>
              <a:rPr lang="en-US" dirty="0" smtClean="0"/>
              <a:t>pelle155@umn.edu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47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103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687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2013" cy="731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277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4600" smtClean="0">
                <a:solidFill>
                  <a:prstClr val="white"/>
                </a:solidFill>
                <a:latin typeface="Franklin Gothic Book"/>
                <a:ea typeface="+mj-ea"/>
                <a:cs typeface="+mj-cs"/>
              </a:rPr>
              <a:t>OBIA Systems</a:t>
            </a:r>
            <a:endParaRPr lang="en-US" sz="4600" dirty="0">
              <a:solidFill>
                <a:prstClr val="white"/>
              </a:solidFill>
              <a:latin typeface="Franklin Gothic Book"/>
              <a:ea typeface="+mj-ea"/>
              <a:cs typeface="+mj-cs"/>
            </a:endParaRPr>
          </a:p>
        </p:txBody>
      </p:sp>
      <p:graphicFrame>
        <p:nvGraphicFramePr>
          <p:cNvPr id="5" name="Diagram 4"/>
          <p:cNvGraphicFramePr/>
          <p:nvPr/>
        </p:nvGraphicFramePr>
        <p:xfrm>
          <a:off x="135795" y="1905000"/>
          <a:ext cx="4343400" cy="421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/>
        </p:nvGraphicFramePr>
        <p:xfrm>
          <a:off x="4648200" y="1981200"/>
          <a:ext cx="39624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16795" y="16002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spc="600" dirty="0" smtClean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Requirements</a:t>
            </a:r>
            <a:endParaRPr lang="en-US" b="1" spc="600" dirty="0">
              <a:ln w="11430"/>
              <a:gradFill>
                <a:gsLst>
                  <a:gs pos="0">
                    <a:srgbClr val="CCAF0A">
                      <a:tint val="70000"/>
                      <a:satMod val="245000"/>
                    </a:srgbClr>
                  </a:gs>
                  <a:gs pos="75000">
                    <a:srgbClr val="CCAF0A">
                      <a:tint val="90000"/>
                      <a:shade val="60000"/>
                      <a:satMod val="240000"/>
                    </a:srgbClr>
                  </a:gs>
                  <a:gs pos="100000">
                    <a:srgbClr val="CCAF0A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1600" y="16002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spc="600" dirty="0" smtClean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Components</a:t>
            </a:r>
            <a:endParaRPr lang="en-US" b="1" spc="600" dirty="0">
              <a:ln w="11430"/>
              <a:gradFill>
                <a:gsLst>
                  <a:gs pos="0">
                    <a:srgbClr val="CCAF0A">
                      <a:tint val="70000"/>
                      <a:satMod val="245000"/>
                    </a:srgbClr>
                  </a:gs>
                  <a:gs pos="75000">
                    <a:srgbClr val="CCAF0A">
                      <a:tint val="90000"/>
                      <a:shade val="60000"/>
                      <a:satMod val="240000"/>
                    </a:srgbClr>
                  </a:gs>
                  <a:gs pos="100000">
                    <a:srgbClr val="CCAF0A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1981200" y="4191000"/>
            <a:ext cx="5334000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7863763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Homogenous Groups of Pixels</a:t>
            </a:r>
          </a:p>
          <a:p>
            <a:r>
              <a:rPr lang="en-US" dirty="0" smtClean="0"/>
              <a:t>Building Blocks for OBIA Classification</a:t>
            </a:r>
          </a:p>
          <a:p>
            <a:r>
              <a:rPr lang="en-US" dirty="0" smtClean="0"/>
              <a:t>Contain Information related to data layers AND other objects</a:t>
            </a:r>
          </a:p>
          <a:p>
            <a:r>
              <a:rPr lang="en-US" dirty="0" smtClean="0"/>
              <a:t>Nested Hierarchy</a:t>
            </a:r>
            <a:endParaRPr lang="en-US" dirty="0"/>
          </a:p>
          <a:p>
            <a:r>
              <a:rPr lang="en-US" dirty="0" smtClean="0"/>
              <a:t>Based on Scale, Color, and Shape*</a:t>
            </a:r>
          </a:p>
        </p:txBody>
      </p:sp>
    </p:spTree>
    <p:extLst>
      <p:ext uri="{BB962C8B-B14F-4D97-AF65-F5344CB8AC3E}">
        <p14:creationId xmlns:p14="http://schemas.microsoft.com/office/powerpoint/2010/main" val="231027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4D08692-C085-477D-8324-65E7575CB3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1365</TotalTime>
  <Words>180</Words>
  <Application>Microsoft Macintosh PowerPoint</Application>
  <PresentationFormat>On-screen Show (4:3)</PresentationFormat>
  <Paragraphs>87</Paragraphs>
  <Slides>44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20th Century Font</vt:lpstr>
      <vt:lpstr>Calibri</vt:lpstr>
      <vt:lpstr>Franklin Gothic Book</vt:lpstr>
      <vt:lpstr>Wingdings</vt:lpstr>
      <vt:lpstr>Wingdings 2</vt:lpstr>
      <vt:lpstr>Arial</vt:lpstr>
      <vt:lpstr>1_Office Theme</vt:lpstr>
      <vt:lpstr>3_Office Theme</vt:lpstr>
      <vt:lpstr>Technic</vt:lpstr>
      <vt:lpstr>1_Technic</vt:lpstr>
      <vt:lpstr>Object-based Image Analysis</vt:lpstr>
      <vt:lpstr>PowerPoint Presentation</vt:lpstr>
      <vt:lpstr>Data Inundation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Objects</vt:lpstr>
      <vt:lpstr>PowerPoint Presentation</vt:lpstr>
      <vt:lpstr>PowerPoint Presentation</vt:lpstr>
      <vt:lpstr>PowerPoint Presentation</vt:lpstr>
      <vt:lpstr>OBIA 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Limitations</vt:lpstr>
      <vt:lpstr>Questions?</vt:lpstr>
    </vt:vector>
  </TitlesOfParts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Object-based Image Analysis</dc:title>
  <dc:creator>Keith Pelletier</dc:creator>
  <cp:lastModifiedBy>Joe Knight</cp:lastModifiedBy>
  <cp:revision>26</cp:revision>
  <dcterms:created xsi:type="dcterms:W3CDTF">2012-10-10T19:41:47Z</dcterms:created>
  <dcterms:modified xsi:type="dcterms:W3CDTF">2016-12-04T10:10:35Z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TC103368219990</vt:lpwstr>
  </property>
</Properties>
</file>